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3.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9" r:id="rId2"/>
    <p:sldMasterId id="2147483729" r:id="rId3"/>
    <p:sldMasterId id="2147483757" r:id="rId4"/>
  </p:sldMasterIdLst>
  <p:notesMasterIdLst>
    <p:notesMasterId r:id="rId22"/>
  </p:notesMasterIdLst>
  <p:sldIdLst>
    <p:sldId id="2147469999" r:id="rId5"/>
    <p:sldId id="3202" r:id="rId6"/>
    <p:sldId id="2147469809" r:id="rId7"/>
    <p:sldId id="2147470006" r:id="rId8"/>
    <p:sldId id="3022" r:id="rId9"/>
    <p:sldId id="2147470000" r:id="rId10"/>
    <p:sldId id="2147470003" r:id="rId11"/>
    <p:sldId id="2147470002" r:id="rId12"/>
    <p:sldId id="2147470004" r:id="rId13"/>
    <p:sldId id="2147470005" r:id="rId14"/>
    <p:sldId id="2711" r:id="rId15"/>
    <p:sldId id="2147469847" r:id="rId16"/>
    <p:sldId id="2147469844" r:id="rId17"/>
    <p:sldId id="2147469802" r:id="rId18"/>
    <p:sldId id="2147469981" r:id="rId19"/>
    <p:sldId id="2147469998" r:id="rId20"/>
    <p:sldId id="214747000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14"/>
    <p:restoredTop sz="73842"/>
  </p:normalViewPr>
  <p:slideViewPr>
    <p:cSldViewPr snapToGrid="0">
      <p:cViewPr>
        <p:scale>
          <a:sx n="79" d="100"/>
          <a:sy n="79" d="100"/>
        </p:scale>
        <p:origin x="512" y="83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1" d="100"/>
          <a:sy n="91" d="100"/>
        </p:scale>
        <p:origin x="4632"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3C9242-FBA0-454D-AB71-E15EB8D2AD8F}" type="datetimeFigureOut">
              <a:rPr lang="en-US" smtClean="0"/>
              <a:t>5/15/25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E1BE95-9997-8048-BF65-927AE1BE37A7}" type="slidenum">
              <a:rPr lang="en-US" smtClean="0"/>
              <a:t>‹#›</a:t>
            </a:fld>
            <a:endParaRPr lang="en-US"/>
          </a:p>
        </p:txBody>
      </p:sp>
    </p:spTree>
    <p:extLst>
      <p:ext uri="{BB962C8B-B14F-4D97-AF65-F5344CB8AC3E}">
        <p14:creationId xmlns:p14="http://schemas.microsoft.com/office/powerpoint/2010/main" val="2569648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Thanks Atul </a:t>
            </a:r>
          </a:p>
          <a:p>
            <a:endParaRPr lang="en-US" sz="1600" dirty="0"/>
          </a:p>
          <a:p>
            <a:r>
              <a:rPr lang="en-US" sz="1600" dirty="0"/>
              <a:t>Let me start by talking a bit about who MovieLabs is, our members, mission, our areas of focus and how we are engaging with the industry. </a:t>
            </a:r>
          </a:p>
        </p:txBody>
      </p:sp>
      <p:sp>
        <p:nvSpPr>
          <p:cNvPr id="4" name="Slide Number Placeholder 3"/>
          <p:cNvSpPr>
            <a:spLocks noGrp="1"/>
          </p:cNvSpPr>
          <p:nvPr>
            <p:ph type="sldNum" sz="quarter" idx="5"/>
          </p:nvPr>
        </p:nvSpPr>
        <p:spPr/>
        <p:txBody>
          <a:bodyPr/>
          <a:lstStyle/>
          <a:p>
            <a:fld id="{7EB5542D-CA91-8047-B85F-B05278EAE4DB}" type="slidenum">
              <a:rPr lang="en-US" smtClean="0"/>
              <a:t>1</a:t>
            </a:fld>
            <a:endParaRPr lang="en-US"/>
          </a:p>
        </p:txBody>
      </p:sp>
    </p:spTree>
    <p:extLst>
      <p:ext uri="{BB962C8B-B14F-4D97-AF65-F5344CB8AC3E}">
        <p14:creationId xmlns:p14="http://schemas.microsoft.com/office/powerpoint/2010/main" val="1289235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E1030-83E3-78D8-0120-CD81885DA4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851B3D-D8A0-BA49-1687-3DEE67ACD5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CA9D04-2A79-9204-EA5B-2E9E9505E642}"/>
              </a:ext>
            </a:extLst>
          </p:cNvPr>
          <p:cNvSpPr>
            <a:spLocks noGrp="1"/>
          </p:cNvSpPr>
          <p:nvPr>
            <p:ph type="body" idx="1"/>
          </p:nvPr>
        </p:nvSpPr>
        <p:spPr>
          <a:xfrm>
            <a:off x="685800" y="5084763"/>
            <a:ext cx="5486400" cy="3600450"/>
          </a:xfrm>
        </p:spPr>
        <p:txBody>
          <a:bodyPr/>
          <a:lstStyle/>
          <a:p>
            <a:pPr rtl="0" fontAlgn="base"/>
            <a:r>
              <a:rPr lang="en-US" sz="1400" b="0" i="0" kern="1200" baseline="0" dirty="0">
                <a:solidFill>
                  <a:schemeClr val="tx1"/>
                </a:solidFill>
                <a:effectLst/>
                <a:latin typeface="+mn-lt"/>
                <a:ea typeface="+mn-ea"/>
                <a:cs typeface="+mn-cs"/>
              </a:rPr>
              <a:t>READ QUOTE: </a:t>
            </a:r>
          </a:p>
          <a:p>
            <a:pPr rtl="0" fontAlgn="base"/>
            <a:r>
              <a:rPr lang="en-US" sz="1400" b="0" i="0" kern="1200" baseline="0" dirty="0">
                <a:solidFill>
                  <a:schemeClr val="tx1"/>
                </a:solidFill>
                <a:effectLst/>
                <a:latin typeface="+mn-lt"/>
                <a:ea typeface="+mn-ea"/>
                <a:cs typeface="+mn-cs"/>
              </a:rPr>
              <a:t>This quote pretty much says it all about where we are with the vision which is laying the foundation for a next generation media creation ecosystems that was designed to enable tools to work better with other tools, workflows to work better with other workflows, infrastructures to work better with other infrastructures and for tools, infrastructures and workflows to all work better together and to truly realize the promise of work that really flows. That is what the 2030 Vision is all about, just getting all the stuff that stands in the way, out of the way and to build an industry </a:t>
            </a:r>
            <a:r>
              <a:rPr lang="en-US" sz="1400" b="0" i="0" kern="1200" baseline="0" dirty="0" err="1">
                <a:solidFill>
                  <a:schemeClr val="tx1"/>
                </a:solidFill>
                <a:effectLst/>
                <a:latin typeface="+mn-lt"/>
                <a:ea typeface="+mn-ea"/>
                <a:cs typeface="+mn-cs"/>
              </a:rPr>
              <a:t>enviroment</a:t>
            </a:r>
            <a:r>
              <a:rPr lang="en-US" sz="1400" b="0" i="0" kern="1200" baseline="0" dirty="0">
                <a:solidFill>
                  <a:schemeClr val="tx1"/>
                </a:solidFill>
                <a:effectLst/>
                <a:latin typeface="+mn-lt"/>
                <a:ea typeface="+mn-ea"/>
                <a:cs typeface="+mn-cs"/>
              </a:rPr>
              <a:t> that lets creators create with what ever tools they want to use, with whomever and wherever they want to work all seamless and secure. </a:t>
            </a:r>
          </a:p>
          <a:p>
            <a:pPr rtl="0" fontAlgn="base"/>
            <a:r>
              <a:rPr lang="en-US" sz="1400" b="0" i="0" kern="1200" baseline="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1A680F20-0EF1-00F3-50D9-CCEA3FC92B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F14D9B-9D19-2744-8D99-63DC7147D0C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7236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00000"/>
              </a:lnSpc>
              <a:spcAft>
                <a:spcPts val="600"/>
              </a:spcAft>
            </a:pPr>
            <a:r>
              <a:rPr lang="en-US" sz="2800" dirty="0">
                <a:solidFill>
                  <a:schemeClr val="bg1"/>
                </a:solidFill>
                <a:latin typeface="Lato" panose="020F0502020204030203" pitchFamily="34" charset="0"/>
                <a:ea typeface="DIN 2014" panose="020B0504020202020204" pitchFamily="34" charset="0"/>
              </a:rPr>
              <a:t>We have written a lot of additional white papers which “double </a:t>
            </a:r>
            <a:r>
              <a:rPr lang="en-US" sz="2800" dirty="0" err="1">
                <a:solidFill>
                  <a:schemeClr val="bg1"/>
                </a:solidFill>
                <a:latin typeface="Lato" panose="020F0502020204030203" pitchFamily="34" charset="0"/>
                <a:ea typeface="DIN 2014" panose="020B0504020202020204" pitchFamily="34" charset="0"/>
              </a:rPr>
              <a:t>cllick</a:t>
            </a:r>
            <a:r>
              <a:rPr lang="en-US" sz="2800" dirty="0">
                <a:solidFill>
                  <a:schemeClr val="bg1"/>
                </a:solidFill>
                <a:latin typeface="Lato" panose="020F0502020204030203" pitchFamily="34" charset="0"/>
                <a:ea typeface="DIN 2014" panose="020B0504020202020204" pitchFamily="34" charset="0"/>
              </a:rPr>
              <a:t>” as we like to say to go deeper into production security, workflows, interoperability and a call to action to our industry’s leaders to prepare for that future that aligned so many. These papers go deep into these topics as well as articulates a number of additional principles of what it takes to enable this future. The QR Code will take you there. </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43FF85F-6B91-4B47-BB25-88F863B34304}"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256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8C3FE-69F4-34CB-775E-B0B3CF939D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A2D91C-B6B5-B29B-D8E4-899181ECF0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C0DC1A-9E70-79F9-5DA8-88C7AFF74469}"/>
              </a:ext>
            </a:extLst>
          </p:cNvPr>
          <p:cNvSpPr>
            <a:spLocks noGrp="1"/>
          </p:cNvSpPr>
          <p:nvPr>
            <p:ph type="body" idx="1"/>
          </p:nvPr>
        </p:nvSpPr>
        <p:spPr/>
        <p:txBody>
          <a:bodyPr/>
          <a:lstStyle/>
          <a:p>
            <a:r>
              <a:rPr lang="en-US" dirty="0"/>
              <a:t>And I know I brought up the topic of Ontology which is pretty obscure to people – so just want to briefly flash this up as well. An ontology is  a set of concepts and categories in a specific area that shows the properties and relations between them. What is important to note about our ontology is describes a pretty unique world of the script and the story – the Narrative – and the real world in which we make movies. So that we can create connections between things like the location is Mars, but the shot was shot in New Jersey. There is an actor that plays the lead, but there is </a:t>
            </a:r>
            <a:r>
              <a:rPr lang="en-US" dirty="0" err="1"/>
              <a:t>cG</a:t>
            </a:r>
            <a:r>
              <a:rPr lang="en-US" dirty="0"/>
              <a:t> model as well, a stunt double, a hand double and the action figure who are all the same character. The </a:t>
            </a:r>
            <a:r>
              <a:rPr lang="en-US" dirty="0" err="1"/>
              <a:t>ontologty</a:t>
            </a:r>
            <a:r>
              <a:rPr lang="en-US" dirty="0"/>
              <a:t> which can be used in a graph data base is one of those common data models that </a:t>
            </a:r>
            <a:r>
              <a:rPr lang="en-US" dirty="0" err="1"/>
              <a:t>litteresly</a:t>
            </a:r>
            <a:r>
              <a:rPr lang="en-US" dirty="0"/>
              <a:t> connect the dots in workflows. If you wan to know more there is a full documentation site including Jason code to use in your own applications.  </a:t>
            </a:r>
          </a:p>
        </p:txBody>
      </p:sp>
      <p:sp>
        <p:nvSpPr>
          <p:cNvPr id="4" name="Slide Number Placeholder 3">
            <a:extLst>
              <a:ext uri="{FF2B5EF4-FFF2-40B4-BE49-F238E27FC236}">
                <a16:creationId xmlns:a16="http://schemas.microsoft.com/office/drawing/2014/main" id="{8AC0D81A-0338-F590-A4CB-9AEFA3AB034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5542D-CA91-8047-B85F-B05278EAE4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460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E0676-8CF3-9672-7BBF-3BE0A7E9B9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55216E-1C4C-0B34-31CD-6A42C68091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89C944-994A-E07C-BCE4-3E88CADED3F7}"/>
              </a:ext>
            </a:extLst>
          </p:cNvPr>
          <p:cNvSpPr>
            <a:spLocks noGrp="1"/>
          </p:cNvSpPr>
          <p:nvPr>
            <p:ph type="body" idx="1"/>
          </p:nvPr>
        </p:nvSpPr>
        <p:spPr/>
        <p:txBody>
          <a:bodyPr/>
          <a:lstStyle/>
          <a:p>
            <a:r>
              <a:rPr lang="en-US" dirty="0"/>
              <a:t>But wait there’s more. Our Blog series provide great high level explainers of the MovieLabs Vision, concepts and focus areas. And our Fireside Chat series with interviews with industry leaders from Amazon, Adobe, Avid and others who talk about their own journey in how these companies are implementing the 2030 Vision. </a:t>
            </a:r>
          </a:p>
          <a:p>
            <a:endParaRPr lang="en-US" dirty="0"/>
          </a:p>
          <a:p>
            <a:r>
              <a:rPr lang="en-US" dirty="0"/>
              <a:t>We have video explainers in every section of our website. We have documentation for our ontology, and security. We just have a lot of resources for our industry because there is a great deal of momentum toward implementation. </a:t>
            </a:r>
          </a:p>
        </p:txBody>
      </p:sp>
      <p:sp>
        <p:nvSpPr>
          <p:cNvPr id="4" name="Slide Number Placeholder 3">
            <a:extLst>
              <a:ext uri="{FF2B5EF4-FFF2-40B4-BE49-F238E27FC236}">
                <a16:creationId xmlns:a16="http://schemas.microsoft.com/office/drawing/2014/main" id="{D4A56DE6-F5E1-08C7-C98C-96CE8B9EEB1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5542D-CA91-8047-B85F-B05278EAE4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5497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is why we have launched our MovieLabs Industry Forum.  The Forum is where global companies big and small are coming together to share their experiences and journey on the road to implementing the 2030 Vision, </a:t>
            </a:r>
          </a:p>
        </p:txBody>
      </p:sp>
      <p:sp>
        <p:nvSpPr>
          <p:cNvPr id="4" name="Slide Number Placeholder 3"/>
          <p:cNvSpPr>
            <a:spLocks noGrp="1"/>
          </p:cNvSpPr>
          <p:nvPr>
            <p:ph type="sldNum" sz="quarter" idx="5"/>
          </p:nvPr>
        </p:nvSpPr>
        <p:spPr/>
        <p:txBody>
          <a:bodyPr/>
          <a:lstStyle/>
          <a:p>
            <a:fld id="{7EB5542D-CA91-8047-B85F-B05278EAE4DB}" type="slidenum">
              <a:rPr lang="en-US" smtClean="0"/>
              <a:t>14</a:t>
            </a:fld>
            <a:endParaRPr lang="en-US"/>
          </a:p>
        </p:txBody>
      </p:sp>
    </p:spTree>
    <p:extLst>
      <p:ext uri="{BB962C8B-B14F-4D97-AF65-F5344CB8AC3E}">
        <p14:creationId xmlns:p14="http://schemas.microsoft.com/office/powerpoint/2010/main" val="1891277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E9126-3B1A-678B-89EE-C9BEDC69DE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E98B9F-A944-5E72-33FD-98CDFF2942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53FCF9-BC56-FB27-59C6-AF63A4DDCA58}"/>
              </a:ext>
            </a:extLst>
          </p:cNvPr>
          <p:cNvSpPr>
            <a:spLocks noGrp="1"/>
          </p:cNvSpPr>
          <p:nvPr>
            <p:ph type="body" idx="1"/>
          </p:nvPr>
        </p:nvSpPr>
        <p:spPr/>
        <p:txBody>
          <a:bodyPr/>
          <a:lstStyle/>
          <a:p>
            <a:r>
              <a:rPr lang="en-US" dirty="0"/>
              <a:t>We just launched the Forum at the beginning of the year and already we are a growing global community. </a:t>
            </a:r>
            <a:r>
              <a:rPr lang="en-US" sz="1200" kern="1200" dirty="0">
                <a:solidFill>
                  <a:schemeClr val="tx1"/>
                </a:solidFill>
                <a:effectLst/>
                <a:latin typeface="+mn-lt"/>
                <a:ea typeface="+mn-ea"/>
                <a:cs typeface="+mn-cs"/>
              </a:rPr>
              <a:t>We have member from the US, Canda, UK, France, Germany, Spain, New Zealand, India and Japan. We represent companies that serve production, image and sound post production, VFX, collaboration, broadcast and live to cloud services. We have systems integrators, security domain experts, we have media asset management tools, we have storage collaboration solutions, and software that serves across end to end workflows.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if your company is committed to implementing aspects of the 2030 Vision, we invite you to join us.  The QR code is on the screen</a:t>
            </a:r>
            <a:endParaRPr lang="en-US" dirty="0"/>
          </a:p>
        </p:txBody>
      </p:sp>
      <p:sp>
        <p:nvSpPr>
          <p:cNvPr id="4" name="Slide Number Placeholder 3">
            <a:extLst>
              <a:ext uri="{FF2B5EF4-FFF2-40B4-BE49-F238E27FC236}">
                <a16:creationId xmlns:a16="http://schemas.microsoft.com/office/drawing/2014/main" id="{D1118D36-CD6E-F11C-AC2D-E4028CD7071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5542D-CA91-8047-B85F-B05278EAE4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0150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06829-97C5-CC12-9FB2-F295E30BFC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849793-E12A-0F36-CE3A-173ED12C9F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579E0A-DDEC-1E40-FFD6-830E4E5F4338}"/>
              </a:ext>
            </a:extLst>
          </p:cNvPr>
          <p:cNvSpPr>
            <a:spLocks noGrp="1"/>
          </p:cNvSpPr>
          <p:nvPr>
            <p:ph type="body" idx="1"/>
          </p:nvPr>
        </p:nvSpPr>
        <p:spPr/>
        <p:txBody>
          <a:bodyPr/>
          <a:lstStyle/>
          <a:p>
            <a:pPr marL="0" marR="0">
              <a:spcBef>
                <a:spcPts val="0"/>
              </a:spcBef>
              <a:spcAft>
                <a:spcPts val="0"/>
              </a:spcAft>
            </a:pPr>
            <a:r>
              <a:rPr lang="en-US" sz="1200" kern="100" dirty="0">
                <a:effectLst/>
                <a:latin typeface="Aptos" panose="020B0004020202020204" pitchFamily="34" charset="0"/>
                <a:ea typeface="Calibri" panose="020F0502020204030204" pitchFamily="34" charset="0"/>
                <a:cs typeface="Arial" panose="020B0604020202020204" pitchFamily="34" charset="0"/>
              </a:rPr>
              <a:t>And here is what this is all about – We have been doing all of this work over the past 5 years for and in the name of the creative community, Our 2030 Greenlight initiative is all about demonstrating the benefits of the 2030 Vision both to and with the creative community. We are doing this by working together with both Forum members and industry players to demonstrate how tools and workflows that work together in a more 2030 way provides benefit. Our </a:t>
            </a:r>
            <a:r>
              <a:rPr lang="en-US" sz="1200" kern="100" dirty="0" err="1">
                <a:effectLst/>
                <a:latin typeface="Aptos" panose="020B0004020202020204" pitchFamily="34" charset="0"/>
                <a:ea typeface="Calibri" panose="020F0502020204030204" pitchFamily="34" charset="0"/>
                <a:cs typeface="Arial" panose="020B0604020202020204" pitchFamily="34" charset="0"/>
              </a:rPr>
              <a:t>furst</a:t>
            </a:r>
            <a:r>
              <a:rPr lang="en-US" sz="1200" kern="100" dirty="0">
                <a:effectLst/>
                <a:latin typeface="Aptos" panose="020B0004020202020204" pitchFamily="34" charset="0"/>
                <a:ea typeface="Calibri" panose="020F0502020204030204" pitchFamily="34" charset="0"/>
                <a:cs typeface="Arial" panose="020B0604020202020204" pitchFamily="34" charset="0"/>
              </a:rPr>
              <a:t> Greenlight demonstration was at this years HPA Tech Retreat. We demonstrated how a change in the script during production today causses all hell to break loose, but in this demonstration we watch how a change in the script tool propagated through a workflow that include AI teaching AI how to do the best concept art for the change and to show the real value of how Ontology for Media Creation literally connects the dots. This is all about proving by doing. And the response has been overwhelming. </a:t>
            </a:r>
            <a:endParaRPr lang="en-US" dirty="0"/>
          </a:p>
        </p:txBody>
      </p:sp>
      <p:sp>
        <p:nvSpPr>
          <p:cNvPr id="4" name="Slide Number Placeholder 3">
            <a:extLst>
              <a:ext uri="{FF2B5EF4-FFF2-40B4-BE49-F238E27FC236}">
                <a16:creationId xmlns:a16="http://schemas.microsoft.com/office/drawing/2014/main" id="{10AB4F95-B81A-8E93-CBDF-936D45337E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F36AF-0068-4A57-9410-46274FE005F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0445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so excited about the momentum in the industry to adopt and implement the 2030 Vision. And I appreciate the opportunity to talk about it. If this resonates with you. We would love to have your voice around our table. </a:t>
            </a:r>
          </a:p>
        </p:txBody>
      </p:sp>
      <p:sp>
        <p:nvSpPr>
          <p:cNvPr id="4" name="Slide Number Placeholder 3"/>
          <p:cNvSpPr>
            <a:spLocks noGrp="1"/>
          </p:cNvSpPr>
          <p:nvPr>
            <p:ph type="sldNum" sz="quarter" idx="5"/>
          </p:nvPr>
        </p:nvSpPr>
        <p:spPr/>
        <p:txBody>
          <a:bodyPr/>
          <a:lstStyle/>
          <a:p>
            <a:fld id="{7EB5542D-CA91-8047-B85F-B05278EAE4DB}" type="slidenum">
              <a:rPr lang="en-US" smtClean="0"/>
              <a:t>17</a:t>
            </a:fld>
            <a:endParaRPr lang="en-US"/>
          </a:p>
        </p:txBody>
      </p:sp>
    </p:spTree>
    <p:extLst>
      <p:ext uri="{BB962C8B-B14F-4D97-AF65-F5344CB8AC3E}">
        <p14:creationId xmlns:p14="http://schemas.microsoft.com/office/powerpoint/2010/main" val="3042285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5084763"/>
            <a:ext cx="5486400" cy="3600450"/>
          </a:xfrm>
        </p:spPr>
        <p:txBody>
          <a:bodyPr/>
          <a:lstStyle/>
          <a:p>
            <a:pPr rtl="0" fontAlgn="base"/>
            <a:r>
              <a:rPr lang="en-US" sz="1400" b="0" i="0" kern="1200" baseline="0" dirty="0">
                <a:solidFill>
                  <a:schemeClr val="tx1"/>
                </a:solidFill>
                <a:effectLst/>
                <a:latin typeface="+mn-lt"/>
                <a:ea typeface="+mn-ea"/>
                <a:cs typeface="+mn-cs"/>
              </a:rPr>
              <a:t>So MovieLabs is a non profit joined venture R&amp;D Lab owned by the 5 major Hollywood Studios.</a:t>
            </a:r>
          </a:p>
          <a:p>
            <a:pPr rtl="0" fontAlgn="base"/>
            <a:endParaRPr lang="en-US" sz="1400" b="0" i="0" kern="1200" baseline="0" dirty="0">
              <a:solidFill>
                <a:schemeClr val="tx1"/>
              </a:solidFill>
              <a:effectLst/>
              <a:latin typeface="+mn-lt"/>
              <a:ea typeface="+mn-ea"/>
              <a:cs typeface="+mn-cs"/>
            </a:endParaRPr>
          </a:p>
          <a:p>
            <a:pPr rtl="0" fontAlgn="base"/>
            <a:r>
              <a:rPr lang="en-US" sz="1400" b="0" i="0" kern="1200" baseline="0" dirty="0">
                <a:solidFill>
                  <a:schemeClr val="tx1"/>
                </a:solidFill>
                <a:effectLst/>
                <a:latin typeface="+mn-lt"/>
                <a:ea typeface="+mn-ea"/>
                <a:cs typeface="+mn-cs"/>
              </a:rPr>
              <a:t>But the real mission for MovieLabs is to tackle that common industry work that benefits all, that not one company can or should tackle on their own.  In the past MovieLabs has played significant roles in defining specifications for HDR, content protection standards, the digital distribution solution </a:t>
            </a:r>
            <a:r>
              <a:rPr lang="en-US" sz="1400" b="0" i="0" kern="1200" baseline="0" dirty="0" err="1">
                <a:solidFill>
                  <a:schemeClr val="tx1"/>
                </a:solidFill>
                <a:effectLst/>
                <a:latin typeface="+mn-lt"/>
                <a:ea typeface="+mn-ea"/>
                <a:cs typeface="+mn-cs"/>
              </a:rPr>
              <a:t>calleed</a:t>
            </a:r>
            <a:r>
              <a:rPr lang="en-US" sz="1400" b="0" i="0" kern="1200" baseline="0" dirty="0">
                <a:solidFill>
                  <a:schemeClr val="tx1"/>
                </a:solidFill>
                <a:effectLst/>
                <a:latin typeface="+mn-lt"/>
                <a:ea typeface="+mn-ea"/>
                <a:cs typeface="+mn-cs"/>
              </a:rPr>
              <a:t> the MovieLabs Digital Distribution Framer work, which created specification for content delivery and metadata,  other initiatives such as the Entertainment identification Registry or EIDR which provides a unique Identifier for virtually every version of every film and television show, which essentially is the backbone of the current media supply chain. </a:t>
            </a:r>
          </a:p>
          <a:p>
            <a:pPr rtl="0" fontAlgn="base"/>
            <a:endParaRPr lang="en-US" sz="1400" b="0" i="0" kern="1200" baseline="0" dirty="0">
              <a:solidFill>
                <a:schemeClr val="tx1"/>
              </a:solidFill>
              <a:effectLst/>
              <a:latin typeface="+mn-lt"/>
              <a:ea typeface="+mn-ea"/>
              <a:cs typeface="+mn-cs"/>
            </a:endParaRPr>
          </a:p>
          <a:p>
            <a:r>
              <a:rPr lang="en-US" sz="1400" dirty="0"/>
              <a:t>But of course, Many people know MovieLabs through the 2019 Whitepaper that was originally called CLICK</a:t>
            </a:r>
          </a:p>
        </p:txBody>
      </p:sp>
      <p:sp>
        <p:nvSpPr>
          <p:cNvPr id="4" name="Slide Number Placeholder 3"/>
          <p:cNvSpPr>
            <a:spLocks noGrp="1"/>
          </p:cNvSpPr>
          <p:nvPr>
            <p:ph type="sldNum" sz="quarter" idx="5"/>
          </p:nvPr>
        </p:nvSpPr>
        <p:spPr/>
        <p:txBody>
          <a:bodyPr/>
          <a:lstStyle/>
          <a:p>
            <a:fld id="{3AF14D9B-9D19-2744-8D99-63DC7147D0C8}" type="slidenum">
              <a:rPr lang="en-US" smtClean="0"/>
              <a:t>2</a:t>
            </a:fld>
            <a:endParaRPr lang="en-US"/>
          </a:p>
        </p:txBody>
      </p:sp>
    </p:spTree>
    <p:extLst>
      <p:ext uri="{BB962C8B-B14F-4D97-AF65-F5344CB8AC3E}">
        <p14:creationId xmlns:p14="http://schemas.microsoft.com/office/powerpoint/2010/main" val="1611810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B5E85-20C0-96CC-EFB4-6E13223DBC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41B960-028B-D054-9650-A4D2F1F433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D16A67-23C1-2767-2AC9-053A7DDCFC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Evolution of Media Creation – a 10 year vision for the Future of Media Post and Creative Technologies.</a:t>
            </a:r>
          </a:p>
          <a:p>
            <a:endParaRPr lang="en-US" dirty="0"/>
          </a:p>
          <a:p>
            <a:r>
              <a:rPr lang="en-US" dirty="0"/>
              <a:t>Since the paper was released at the end of 2019, this 10 year horizon became known as the 2030 Vision. But to be clear 2030 is not a target date, it is not an expiration date, it was just a time frame that allowed the authors of the paper to be able to take a long term view without being inhibited by short term thinking. </a:t>
            </a:r>
          </a:p>
          <a:p>
            <a:endParaRPr lang="en-US" dirty="0"/>
          </a:p>
          <a:p>
            <a:r>
              <a:rPr lang="en-US" dirty="0"/>
              <a:t>And of course, those long term thought and that Vision as inspired many. But what is important about this date is that it provides a great focus for the industry – and its 10 foundational principles have become both a North Star and industry technology implementation roadmap. </a:t>
            </a:r>
          </a:p>
        </p:txBody>
      </p:sp>
      <p:sp>
        <p:nvSpPr>
          <p:cNvPr id="4" name="Slide Number Placeholder 3">
            <a:extLst>
              <a:ext uri="{FF2B5EF4-FFF2-40B4-BE49-F238E27FC236}">
                <a16:creationId xmlns:a16="http://schemas.microsoft.com/office/drawing/2014/main" id="{565AA2A9-9001-23EC-26CD-8D45105BE30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5542D-CA91-8047-B85F-B05278EAE4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041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B5E85-20C0-96CC-EFB4-6E13223DBC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41B960-028B-D054-9650-A4D2F1F433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D16A67-23C1-2767-2AC9-053A7DDCFC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Evolution of Media Creation – a 10 year vision for the Future of Media Post and Creative Technologies.</a:t>
            </a:r>
          </a:p>
          <a:p>
            <a:endParaRPr lang="en-US" dirty="0"/>
          </a:p>
          <a:p>
            <a:r>
              <a:rPr lang="en-US" dirty="0"/>
              <a:t>Since the paper was released at the end of 2019, this 10 year horizon became known as the 2030 Vision. But to be clear 2030 is not a target date, it is not an expiration date, it was just a time frame that allowed the authors of the paper to be able to take a long term view without being inhibited by short term thinking. </a:t>
            </a:r>
          </a:p>
          <a:p>
            <a:endParaRPr lang="en-US" dirty="0"/>
          </a:p>
          <a:p>
            <a:r>
              <a:rPr lang="en-US" dirty="0"/>
              <a:t>And of course, those long term thought and that Vision as inspired many. But what is important about this date is that it provides a great focus for the industry – and its 10 foundational principles have become both a North Star and industry technology implementation roadmap. </a:t>
            </a:r>
          </a:p>
        </p:txBody>
      </p:sp>
      <p:sp>
        <p:nvSpPr>
          <p:cNvPr id="4" name="Slide Number Placeholder 3">
            <a:extLst>
              <a:ext uri="{FF2B5EF4-FFF2-40B4-BE49-F238E27FC236}">
                <a16:creationId xmlns:a16="http://schemas.microsoft.com/office/drawing/2014/main" id="{565AA2A9-9001-23EC-26CD-8D45105BE30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5542D-CA91-8047-B85F-B05278EAE4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945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I’m not going to fully drain all 10 principles here, but I do want to talk about them at a high level. The Principles fall into 3 major areas – [CLICK] Cloud Foundations / Security and Identity and Software Defined Workflows and while there is not one specific principle around interoperability [CLICK] – interop is what ties all of these principles together as ultimately the MovieLabs 2030 Vision is about how tools, workflows and infrastructures can work more securely and seamlessly together.   </a:t>
            </a:r>
          </a:p>
          <a:p>
            <a:pPr rtl="0" fontAlgn="base"/>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F14D9B-9D19-2744-8D99-63DC7147D0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462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The first 5 principles lay the foundation for work in the cloud. And I think its important to talk here about what MovieLabs means by the word cloud. Cloud to us is really about connected, shared infrastructure for storage and compute. It can be provided by one of the large public cloud what are called “</a:t>
            </a:r>
            <a:r>
              <a:rPr lang="en-US" sz="1200" b="0" i="0" u="none" strike="noStrike" kern="1200" dirty="0" err="1">
                <a:solidFill>
                  <a:schemeClr val="tx1"/>
                </a:solidFill>
                <a:effectLst/>
                <a:latin typeface="+mn-lt"/>
                <a:ea typeface="+mn-ea"/>
                <a:cs typeface="+mn-cs"/>
              </a:rPr>
              <a:t>hyperscalers</a:t>
            </a:r>
            <a:r>
              <a:rPr lang="en-US" sz="1200" b="0" i="0" u="none" strike="noStrike" kern="1200" dirty="0">
                <a:solidFill>
                  <a:schemeClr val="tx1"/>
                </a:solidFill>
                <a:effectLst/>
                <a:latin typeface="+mn-lt"/>
                <a:ea typeface="+mn-ea"/>
                <a:cs typeface="+mn-cs"/>
              </a:rPr>
              <a:t>” – companies like AWS, Microsoft and Google, or a cloud could be an on premise installation of shared storage and computer or it can be a combination of public, and private on prem which are called hybrid infrastructures.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first foundational principle states that all assets go to the cloud and are not moved. Today’s workflows are complex, messy and sometimes wasteful, because we spend a lot of time in our current workflows moving files as well as copying files so we can move them to the next stage in the workflow.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The second principle states that Applications come to the media – so instead of moving media around – the apps go to where the media is. And by the way this is hard - but there are a number of efforts underway to deliver tools that do move apps to assets.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Principles 3 is about -  instead of making another copy when something needs to be seen or distributed, that distribution is more of a publish function - making it available - sending a link.</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Principles 4 and 5 are about Archive. When all assets go to the cloud and do not move - your archive is already in place where you can apply a policy to the assets that say - this is an archived asset - here is who can access it and under want conditions. And of course, it is important to be able to store assets and be able to access them in the future - the long term future. We have a blog series on our website about archive with their own sets of principles. </a:t>
            </a:r>
          </a:p>
          <a:p>
            <a:pPr rtl="0" fontAlgn="base"/>
            <a:endParaRPr lang="en-US" sz="1200" b="0" i="0" u="none" strike="noStrike" kern="1200" dirty="0">
              <a:solidFill>
                <a:schemeClr val="tx1"/>
              </a:solidFill>
              <a:effectLst/>
              <a:latin typeface="+mn-lt"/>
              <a:ea typeface="+mn-ea"/>
              <a:cs typeface="+mn-cs"/>
            </a:endParaRPr>
          </a:p>
          <a:p>
            <a:pPr rtl="0" fontAlgn="base"/>
            <a:endParaRPr lang="en-US" sz="1200" b="0" i="0" u="none" strike="noStrike" kern="1200" dirty="0">
              <a:solidFill>
                <a:schemeClr val="tx1"/>
              </a:solidFill>
              <a:effectLst/>
              <a:latin typeface="+mn-lt"/>
              <a:ea typeface="+mn-ea"/>
              <a:cs typeface="+mn-cs"/>
            </a:endParaRPr>
          </a:p>
          <a:p>
            <a:pPr rtl="0" fontAlgn="base"/>
            <a:endParaRPr lang="en-US" sz="1200" b="0" i="0" u="none" strike="noStrike" kern="1200" dirty="0">
              <a:solidFill>
                <a:schemeClr val="tx1"/>
              </a:solidFill>
              <a:effectLst/>
              <a:latin typeface="+mn-lt"/>
              <a:ea typeface="+mn-ea"/>
              <a:cs typeface="+mn-cs"/>
            </a:endParaRPr>
          </a:p>
          <a:p>
            <a:pPr rtl="0" fontAlgn="base"/>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F14D9B-9D19-2744-8D99-63DC7147D0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170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Principles 6 and 7 are focused on a new approach to security in this cloud based world where collaborators are working across multiples projects on shared infrastructure and tools that are no longer neatly protected by a security guard and some cameras.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Principle 6 is about how to authenticate and authorize permissions for people across tools and workflows and principle 7 is about the need for this new approach to security. MovieLabs has published a complete 5 part architecture that outlines this approach we call [CLICK] CSAP – or  Common Security Architecture for Production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This architecture is based on the </a:t>
            </a:r>
            <a:r>
              <a:rPr lang="en-US" sz="1200" b="0" i="0" u="none" strike="noStrike" kern="1200" dirty="0" err="1">
                <a:solidFill>
                  <a:schemeClr val="tx1"/>
                </a:solidFill>
                <a:effectLst/>
                <a:latin typeface="+mn-lt"/>
                <a:ea typeface="+mn-ea"/>
                <a:cs typeface="+mn-cs"/>
              </a:rPr>
              <a:t>cybwesecurity</a:t>
            </a:r>
            <a:r>
              <a:rPr lang="en-US" sz="1200" b="0" i="0" u="none" strike="noStrike" kern="1200" dirty="0">
                <a:solidFill>
                  <a:schemeClr val="tx1"/>
                </a:solidFill>
                <a:effectLst/>
                <a:latin typeface="+mn-lt"/>
                <a:ea typeface="+mn-ea"/>
                <a:cs typeface="+mn-cs"/>
              </a:rPr>
              <a:t> notion of Zero Trust. Something the media supply chain will be hearing a lot about soon as TPN will adding audit questions about Zero Trust as the path to next generation industry </a:t>
            </a:r>
            <a:r>
              <a:rPr lang="en-US" sz="1200" b="0" i="0" u="none" strike="noStrike" kern="1200" dirty="0" err="1">
                <a:solidFill>
                  <a:schemeClr val="tx1"/>
                </a:solidFill>
                <a:effectLst/>
                <a:latin typeface="+mn-lt"/>
                <a:ea typeface="+mn-ea"/>
                <a:cs typeface="+mn-cs"/>
              </a:rPr>
              <a:t>securtiyt</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F14D9B-9D19-2744-8D99-63DC7147D0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600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Software Defined Workflows probably need a bit of definition themselves. This is about the </a:t>
            </a:r>
            <a:r>
              <a:rPr lang="en-US" sz="1200" b="0" i="0" kern="1200" dirty="0">
                <a:solidFill>
                  <a:schemeClr val="tx1"/>
                </a:solidFill>
                <a:effectLst/>
                <a:latin typeface="+mn-lt"/>
                <a:ea typeface="+mn-ea"/>
                <a:cs typeface="+mn-cs"/>
              </a:rPr>
              <a:t>enabling workflows that are flexible, adaptable, and interoperable, where automation gets rid of tasks that no one needs to do and literally connects tools to each other.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Principle 8 speaks to how using links to an asset creates an unambiguous way to identify them and use them without having to know where they really are. And links also provide a way to find assets associated with other assets –so for instance an image file from a camera can be linked to metadata of the what might be in that file.</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Principle 9 speaks to how using common interfaces, like Apis and common data formats such as our MovieLabs Ontology for Media Creation can serve as standard building blocks so that tools and workflows can more seamlessly integrate.  This makes it easier for tools to exchange assets and metadata more seamlessly and allow for tools to plug into </a:t>
            </a:r>
            <a:r>
              <a:rPr lang="en-US" sz="1200" b="0" i="0" u="none" strike="noStrike" kern="1200" dirty="0" err="1">
                <a:solidFill>
                  <a:schemeClr val="tx1"/>
                </a:solidFill>
                <a:effectLst/>
                <a:latin typeface="+mn-lt"/>
                <a:ea typeface="+mn-ea"/>
                <a:cs typeface="+mn-cs"/>
              </a:rPr>
              <a:t>worklows</a:t>
            </a:r>
            <a:r>
              <a:rPr lang="en-US" sz="1200" b="0" i="0" u="none" strike="noStrike" kern="1200" dirty="0">
                <a:solidFill>
                  <a:schemeClr val="tx1"/>
                </a:solidFill>
                <a:effectLst/>
                <a:latin typeface="+mn-lt"/>
                <a:ea typeface="+mn-ea"/>
                <a:cs typeface="+mn-cs"/>
              </a:rPr>
              <a:t> easier and in standard ways.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Principle 10 speaks to how the cloud enables real time iteration. Think about real time game engines that can provide assets in virtual production that would take days or week in visual effects. Think about how Gen AI tools can deliver iterative results in real time. </a:t>
            </a:r>
          </a:p>
          <a:p>
            <a:pPr rtl="0" fontAlgn="base"/>
            <a:endParaRPr lang="en-US" sz="1200" b="0" i="0" u="none" strike="noStrike" kern="1200" dirty="0">
              <a:solidFill>
                <a:schemeClr val="tx1"/>
              </a:solidFill>
              <a:effectLst/>
              <a:latin typeface="+mn-lt"/>
              <a:ea typeface="+mn-ea"/>
              <a:cs typeface="+mn-cs"/>
            </a:endParaRPr>
          </a:p>
          <a:p>
            <a:pPr rtl="0" fontAlgn="base"/>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F14D9B-9D19-2744-8D99-63DC7147D0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489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99153-CD3D-0E3D-DAEA-A098102E29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BB74C9-EE82-C21C-07F5-92F78AA3BC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BC2452-A2CC-683D-CA6B-511C4DC46B49}"/>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Of course, your homework assignment is if you have not read the 2030 Vision, you should. And if you have not read it in a while, I think you’d be surprised at how prescient it is, such as how we were looking at AI 5 years ago. </a:t>
            </a:r>
          </a:p>
          <a:p>
            <a:pPr rtl="0" fontAlgn="base"/>
            <a:endParaRPr lang="en-US" sz="1200" b="0" i="0" u="none" strike="noStrike" kern="1200" dirty="0">
              <a:solidFill>
                <a:schemeClr val="tx1"/>
              </a:solidFill>
              <a:effectLst/>
              <a:latin typeface="+mn-lt"/>
              <a:ea typeface="+mn-ea"/>
              <a:cs typeface="+mn-cs"/>
            </a:endParaRPr>
          </a:p>
          <a:p>
            <a:pPr rtl="0" fontAlgn="base"/>
            <a:endParaRPr lang="en-US" sz="1200" b="0" i="0" u="none" strike="noStrike"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5CFE052-DDCE-074B-61E4-98E6E9CB2AD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F14D9B-9D19-2744-8D99-63DC7147D0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1225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Picture Placeholder 8">
            <a:extLst>
              <a:ext uri="{FF2B5EF4-FFF2-40B4-BE49-F238E27FC236}">
                <a16:creationId xmlns:a16="http://schemas.microsoft.com/office/drawing/2014/main" id="{BB8F55F6-52A4-66DC-F8CF-2717B1C9266F}"/>
              </a:ext>
            </a:extLst>
          </p:cNvPr>
          <p:cNvSpPr>
            <a:spLocks noGrp="1"/>
          </p:cNvSpPr>
          <p:nvPr>
            <p:ph type="pic" sz="quarter" idx="12"/>
          </p:nvPr>
        </p:nvSpPr>
        <p:spPr>
          <a:xfrm>
            <a:off x="648878" y="631279"/>
            <a:ext cx="4425696" cy="914400"/>
          </a:xfrm>
          <a:prstGeom prst="rect">
            <a:avLst/>
          </a:prstGeom>
          <a:noFill/>
          <a:ln>
            <a:noFill/>
          </a:ln>
        </p:spPr>
        <p:txBody>
          <a:bodyPr wrap="square" anchor="ctr">
            <a:noAutofit/>
          </a:bodyPr>
          <a:lstStyle>
            <a:lvl1pPr algn="ctr">
              <a:defRPr sz="1200">
                <a:solidFill>
                  <a:schemeClr val="tx1"/>
                </a:solidFill>
              </a:defRPr>
            </a:lvl1pPr>
          </a:lstStyle>
          <a:p>
            <a:endParaRPr lang="en-US"/>
          </a:p>
        </p:txBody>
      </p:sp>
      <p:sp>
        <p:nvSpPr>
          <p:cNvPr id="27" name="Title 1">
            <a:extLst>
              <a:ext uri="{FF2B5EF4-FFF2-40B4-BE49-F238E27FC236}">
                <a16:creationId xmlns:a16="http://schemas.microsoft.com/office/drawing/2014/main" id="{9771F248-FB85-2F79-0021-D75BF3F2751F}"/>
              </a:ext>
            </a:extLst>
          </p:cNvPr>
          <p:cNvSpPr>
            <a:spLocks noGrp="1"/>
          </p:cNvSpPr>
          <p:nvPr>
            <p:ph type="ctrTitle" hasCustomPrompt="1"/>
          </p:nvPr>
        </p:nvSpPr>
        <p:spPr>
          <a:xfrm>
            <a:off x="565363" y="3078480"/>
            <a:ext cx="8225552" cy="2697480"/>
          </a:xfrm>
        </p:spPr>
        <p:txBody>
          <a:bodyPr anchor="t">
            <a:noAutofit/>
          </a:bodyPr>
          <a:lstStyle>
            <a:lvl1pPr algn="l">
              <a:lnSpc>
                <a:spcPct val="100000"/>
              </a:lnSpc>
              <a:defRPr sz="5400">
                <a:solidFill>
                  <a:schemeClr val="bg1"/>
                </a:solidFill>
              </a:defRPr>
            </a:lvl1pPr>
          </a:lstStyle>
          <a:p>
            <a:r>
              <a:rPr lang="en-US"/>
              <a:t>CLICK TO EDIT MASTER TITLE STYLE</a:t>
            </a:r>
          </a:p>
        </p:txBody>
      </p:sp>
      <p:sp>
        <p:nvSpPr>
          <p:cNvPr id="28" name="Subtitle 2">
            <a:extLst>
              <a:ext uri="{FF2B5EF4-FFF2-40B4-BE49-F238E27FC236}">
                <a16:creationId xmlns:a16="http://schemas.microsoft.com/office/drawing/2014/main" id="{A77CEDAF-1CF8-5398-14AF-818BD01D8643}"/>
              </a:ext>
            </a:extLst>
          </p:cNvPr>
          <p:cNvSpPr>
            <a:spLocks noGrp="1"/>
          </p:cNvSpPr>
          <p:nvPr>
            <p:ph type="subTitle" idx="1" hasCustomPrompt="1"/>
          </p:nvPr>
        </p:nvSpPr>
        <p:spPr>
          <a:xfrm>
            <a:off x="565363" y="5837517"/>
            <a:ext cx="8225552" cy="652044"/>
          </a:xfrm>
        </p:spPr>
        <p:txBody>
          <a:bodyPr>
            <a:normAutofit/>
          </a:bodyPr>
          <a:lstStyle>
            <a:lvl1pPr marL="0" indent="0" algn="l">
              <a:lnSpc>
                <a:spcPct val="100000"/>
              </a:lnSpc>
              <a:buNone/>
              <a:defRPr sz="1000" spc="300">
                <a:solidFill>
                  <a:schemeClr val="bg1">
                    <a:alpha val="62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9136596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Light B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10891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F9848-2330-2E25-B44A-FCFF2D2C2B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EDD397-FA0C-57B2-4366-52D58100A160}"/>
              </a:ext>
            </a:extLst>
          </p:cNvPr>
          <p:cNvSpPr>
            <a:spLocks noGrp="1"/>
          </p:cNvSpPr>
          <p:nvPr>
            <p:ph type="dt" sz="half" idx="10"/>
          </p:nvPr>
        </p:nvSpPr>
        <p:spPr/>
        <p:txBody>
          <a:bodyPr/>
          <a:lstStyle/>
          <a:p>
            <a:fld id="{1B8195A0-3D4A-3E49-92D3-4314CC6942EF}" type="datetimeFigureOut">
              <a:rPr lang="en-US" smtClean="0"/>
              <a:t>5/15/25</a:t>
            </a:fld>
            <a:endParaRPr lang="en-US"/>
          </a:p>
        </p:txBody>
      </p:sp>
      <p:sp>
        <p:nvSpPr>
          <p:cNvPr id="4" name="Footer Placeholder 3">
            <a:extLst>
              <a:ext uri="{FF2B5EF4-FFF2-40B4-BE49-F238E27FC236}">
                <a16:creationId xmlns:a16="http://schemas.microsoft.com/office/drawing/2014/main" id="{BF2F99FD-3131-DCB8-BB39-EC2ADE3F98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31AF4F-38AC-FC2F-36A2-DBD55DE7061F}"/>
              </a:ext>
            </a:extLst>
          </p:cNvPr>
          <p:cNvSpPr>
            <a:spLocks noGrp="1"/>
          </p:cNvSpPr>
          <p:nvPr>
            <p:ph type="sldNum" sz="quarter" idx="12"/>
          </p:nvPr>
        </p:nvSpPr>
        <p:spPr/>
        <p:txBody>
          <a:bodyPr/>
          <a:lstStyle/>
          <a:p>
            <a:fld id="{CD8645EE-690D-3E49-A924-78C3AB71A3CE}" type="slidenum">
              <a:rPr lang="en-US" smtClean="0"/>
              <a:t>‹#›</a:t>
            </a:fld>
            <a:endParaRPr lang="en-US"/>
          </a:p>
        </p:txBody>
      </p:sp>
    </p:spTree>
    <p:extLst>
      <p:ext uri="{BB962C8B-B14F-4D97-AF65-F5344CB8AC3E}">
        <p14:creationId xmlns:p14="http://schemas.microsoft.com/office/powerpoint/2010/main" val="375732115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9A0311-DDDA-EEDE-8815-5CE76E2F9D26}"/>
              </a:ext>
            </a:extLst>
          </p:cNvPr>
          <p:cNvSpPr>
            <a:spLocks noGrp="1"/>
          </p:cNvSpPr>
          <p:nvPr>
            <p:ph type="dt" sz="half" idx="10"/>
          </p:nvPr>
        </p:nvSpPr>
        <p:spPr/>
        <p:txBody>
          <a:bodyPr/>
          <a:lstStyle/>
          <a:p>
            <a:fld id="{1B8195A0-3D4A-3E49-92D3-4314CC6942EF}" type="datetimeFigureOut">
              <a:rPr lang="en-US" smtClean="0"/>
              <a:t>5/15/25</a:t>
            </a:fld>
            <a:endParaRPr lang="en-US"/>
          </a:p>
        </p:txBody>
      </p:sp>
      <p:sp>
        <p:nvSpPr>
          <p:cNvPr id="3" name="Footer Placeholder 2">
            <a:extLst>
              <a:ext uri="{FF2B5EF4-FFF2-40B4-BE49-F238E27FC236}">
                <a16:creationId xmlns:a16="http://schemas.microsoft.com/office/drawing/2014/main" id="{92FCC35D-9924-32C2-A5F3-9AB832BA73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AA9A18-F60E-01DB-4695-33CAFF907C04}"/>
              </a:ext>
            </a:extLst>
          </p:cNvPr>
          <p:cNvSpPr>
            <a:spLocks noGrp="1"/>
          </p:cNvSpPr>
          <p:nvPr>
            <p:ph type="sldNum" sz="quarter" idx="12"/>
          </p:nvPr>
        </p:nvSpPr>
        <p:spPr/>
        <p:txBody>
          <a:bodyPr/>
          <a:lstStyle/>
          <a:p>
            <a:fld id="{CD8645EE-690D-3E49-A924-78C3AB71A3CE}" type="slidenum">
              <a:rPr lang="en-US" smtClean="0"/>
              <a:t>‹#›</a:t>
            </a:fld>
            <a:endParaRPr lang="en-US"/>
          </a:p>
        </p:txBody>
      </p:sp>
    </p:spTree>
    <p:extLst>
      <p:ext uri="{BB962C8B-B14F-4D97-AF65-F5344CB8AC3E}">
        <p14:creationId xmlns:p14="http://schemas.microsoft.com/office/powerpoint/2010/main" val="74994588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A7E21-9280-B7AC-65C4-CE7BBA5FC0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4A7B02-0388-2842-1147-6643C63723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F14399-545F-8FE9-5E3A-BB2196B087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C54DD6-8448-1736-60A2-2A2E171142CE}"/>
              </a:ext>
            </a:extLst>
          </p:cNvPr>
          <p:cNvSpPr>
            <a:spLocks noGrp="1"/>
          </p:cNvSpPr>
          <p:nvPr>
            <p:ph type="dt" sz="half" idx="10"/>
          </p:nvPr>
        </p:nvSpPr>
        <p:spPr/>
        <p:txBody>
          <a:bodyPr/>
          <a:lstStyle/>
          <a:p>
            <a:fld id="{1B8195A0-3D4A-3E49-92D3-4314CC6942EF}" type="datetimeFigureOut">
              <a:rPr lang="en-US" smtClean="0"/>
              <a:t>5/15/25</a:t>
            </a:fld>
            <a:endParaRPr lang="en-US"/>
          </a:p>
        </p:txBody>
      </p:sp>
      <p:sp>
        <p:nvSpPr>
          <p:cNvPr id="6" name="Footer Placeholder 5">
            <a:extLst>
              <a:ext uri="{FF2B5EF4-FFF2-40B4-BE49-F238E27FC236}">
                <a16:creationId xmlns:a16="http://schemas.microsoft.com/office/drawing/2014/main" id="{52FBDDF1-7CFA-59A3-DE79-4CC3A9F223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4D7771-6836-978C-7847-F0571B34DACC}"/>
              </a:ext>
            </a:extLst>
          </p:cNvPr>
          <p:cNvSpPr>
            <a:spLocks noGrp="1"/>
          </p:cNvSpPr>
          <p:nvPr>
            <p:ph type="sldNum" sz="quarter" idx="12"/>
          </p:nvPr>
        </p:nvSpPr>
        <p:spPr/>
        <p:txBody>
          <a:bodyPr/>
          <a:lstStyle/>
          <a:p>
            <a:fld id="{CD8645EE-690D-3E49-A924-78C3AB71A3CE}" type="slidenum">
              <a:rPr lang="en-US" smtClean="0"/>
              <a:t>‹#›</a:t>
            </a:fld>
            <a:endParaRPr lang="en-US"/>
          </a:p>
        </p:txBody>
      </p:sp>
    </p:spTree>
    <p:extLst>
      <p:ext uri="{BB962C8B-B14F-4D97-AF65-F5344CB8AC3E}">
        <p14:creationId xmlns:p14="http://schemas.microsoft.com/office/powerpoint/2010/main" val="92357798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EB739-6E1C-10B1-D895-A23E8CCDAE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774E18-3D84-D78E-4015-57C31E040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F49CF2-AC0F-9706-96F9-03584520BB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06A802-54CA-2B96-25FA-AB233FEA2936}"/>
              </a:ext>
            </a:extLst>
          </p:cNvPr>
          <p:cNvSpPr>
            <a:spLocks noGrp="1"/>
          </p:cNvSpPr>
          <p:nvPr>
            <p:ph type="dt" sz="half" idx="10"/>
          </p:nvPr>
        </p:nvSpPr>
        <p:spPr/>
        <p:txBody>
          <a:bodyPr/>
          <a:lstStyle/>
          <a:p>
            <a:fld id="{1B8195A0-3D4A-3E49-92D3-4314CC6942EF}" type="datetimeFigureOut">
              <a:rPr lang="en-US" smtClean="0"/>
              <a:t>5/15/25</a:t>
            </a:fld>
            <a:endParaRPr lang="en-US"/>
          </a:p>
        </p:txBody>
      </p:sp>
      <p:sp>
        <p:nvSpPr>
          <p:cNvPr id="6" name="Footer Placeholder 5">
            <a:extLst>
              <a:ext uri="{FF2B5EF4-FFF2-40B4-BE49-F238E27FC236}">
                <a16:creationId xmlns:a16="http://schemas.microsoft.com/office/drawing/2014/main" id="{44AA689F-F987-D3BA-C6B8-245C139852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48D88B-573B-909A-9FF8-6F558FB2E09C}"/>
              </a:ext>
            </a:extLst>
          </p:cNvPr>
          <p:cNvSpPr>
            <a:spLocks noGrp="1"/>
          </p:cNvSpPr>
          <p:nvPr>
            <p:ph type="sldNum" sz="quarter" idx="12"/>
          </p:nvPr>
        </p:nvSpPr>
        <p:spPr/>
        <p:txBody>
          <a:bodyPr/>
          <a:lstStyle/>
          <a:p>
            <a:fld id="{CD8645EE-690D-3E49-A924-78C3AB71A3CE}" type="slidenum">
              <a:rPr lang="en-US" smtClean="0"/>
              <a:t>‹#›</a:t>
            </a:fld>
            <a:endParaRPr lang="en-US"/>
          </a:p>
        </p:txBody>
      </p:sp>
    </p:spTree>
    <p:extLst>
      <p:ext uri="{BB962C8B-B14F-4D97-AF65-F5344CB8AC3E}">
        <p14:creationId xmlns:p14="http://schemas.microsoft.com/office/powerpoint/2010/main" val="60153198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66B2A-D115-0D9C-4796-D82F595B80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6F18C3-8CAB-3C66-40EF-4789E3C4CA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DF54E7-B2D3-CEB5-5B88-70281B76AEEA}"/>
              </a:ext>
            </a:extLst>
          </p:cNvPr>
          <p:cNvSpPr>
            <a:spLocks noGrp="1"/>
          </p:cNvSpPr>
          <p:nvPr>
            <p:ph type="dt" sz="half" idx="10"/>
          </p:nvPr>
        </p:nvSpPr>
        <p:spPr/>
        <p:txBody>
          <a:bodyPr/>
          <a:lstStyle/>
          <a:p>
            <a:fld id="{1B8195A0-3D4A-3E49-92D3-4314CC6942EF}" type="datetimeFigureOut">
              <a:rPr lang="en-US" smtClean="0"/>
              <a:t>5/15/25</a:t>
            </a:fld>
            <a:endParaRPr lang="en-US"/>
          </a:p>
        </p:txBody>
      </p:sp>
      <p:sp>
        <p:nvSpPr>
          <p:cNvPr id="5" name="Footer Placeholder 4">
            <a:extLst>
              <a:ext uri="{FF2B5EF4-FFF2-40B4-BE49-F238E27FC236}">
                <a16:creationId xmlns:a16="http://schemas.microsoft.com/office/drawing/2014/main" id="{03F2FBCC-A17D-6B3B-D9E7-3EC4A83149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9357FC-5037-C5FF-B476-D8F68388FE09}"/>
              </a:ext>
            </a:extLst>
          </p:cNvPr>
          <p:cNvSpPr>
            <a:spLocks noGrp="1"/>
          </p:cNvSpPr>
          <p:nvPr>
            <p:ph type="sldNum" sz="quarter" idx="12"/>
          </p:nvPr>
        </p:nvSpPr>
        <p:spPr/>
        <p:txBody>
          <a:bodyPr/>
          <a:lstStyle/>
          <a:p>
            <a:fld id="{CD8645EE-690D-3E49-A924-78C3AB71A3CE}" type="slidenum">
              <a:rPr lang="en-US" smtClean="0"/>
              <a:t>‹#›</a:t>
            </a:fld>
            <a:endParaRPr lang="en-US"/>
          </a:p>
        </p:txBody>
      </p:sp>
    </p:spTree>
    <p:extLst>
      <p:ext uri="{BB962C8B-B14F-4D97-AF65-F5344CB8AC3E}">
        <p14:creationId xmlns:p14="http://schemas.microsoft.com/office/powerpoint/2010/main" val="48084745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EBA3C0-14B3-33E7-13A8-27DBD85BF3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CE2F24-52C4-C159-550C-D370C7C3F7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13EFCC-D054-9ED6-8344-85964E0B6E2D}"/>
              </a:ext>
            </a:extLst>
          </p:cNvPr>
          <p:cNvSpPr>
            <a:spLocks noGrp="1"/>
          </p:cNvSpPr>
          <p:nvPr>
            <p:ph type="dt" sz="half" idx="10"/>
          </p:nvPr>
        </p:nvSpPr>
        <p:spPr/>
        <p:txBody>
          <a:bodyPr/>
          <a:lstStyle/>
          <a:p>
            <a:fld id="{1B8195A0-3D4A-3E49-92D3-4314CC6942EF}" type="datetimeFigureOut">
              <a:rPr lang="en-US" smtClean="0"/>
              <a:t>5/15/25</a:t>
            </a:fld>
            <a:endParaRPr lang="en-US"/>
          </a:p>
        </p:txBody>
      </p:sp>
      <p:sp>
        <p:nvSpPr>
          <p:cNvPr id="5" name="Footer Placeholder 4">
            <a:extLst>
              <a:ext uri="{FF2B5EF4-FFF2-40B4-BE49-F238E27FC236}">
                <a16:creationId xmlns:a16="http://schemas.microsoft.com/office/drawing/2014/main" id="{982503BF-5B33-0E86-F0C1-6D9973A96B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F38E81-FCD2-43A0-2ADB-7813BD6DD728}"/>
              </a:ext>
            </a:extLst>
          </p:cNvPr>
          <p:cNvSpPr>
            <a:spLocks noGrp="1"/>
          </p:cNvSpPr>
          <p:nvPr>
            <p:ph type="sldNum" sz="quarter" idx="12"/>
          </p:nvPr>
        </p:nvSpPr>
        <p:spPr/>
        <p:txBody>
          <a:bodyPr/>
          <a:lstStyle/>
          <a:p>
            <a:fld id="{CD8645EE-690D-3E49-A924-78C3AB71A3CE}" type="slidenum">
              <a:rPr lang="en-US" smtClean="0"/>
              <a:t>‹#›</a:t>
            </a:fld>
            <a:endParaRPr lang="en-US"/>
          </a:p>
        </p:txBody>
      </p:sp>
    </p:spTree>
    <p:extLst>
      <p:ext uri="{BB962C8B-B14F-4D97-AF65-F5344CB8AC3E}">
        <p14:creationId xmlns:p14="http://schemas.microsoft.com/office/powerpoint/2010/main" val="200530180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6573D-2DF8-4DEA-8EDD-A340F2D1C9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08A57A-8611-49D1-A1D7-1C30EEE26F13}"/>
              </a:ext>
            </a:extLst>
          </p:cNvPr>
          <p:cNvSpPr>
            <a:spLocks noGrp="1"/>
          </p:cNvSpPr>
          <p:nvPr>
            <p:ph type="dt" sz="half" idx="10"/>
          </p:nvPr>
        </p:nvSpPr>
        <p:spPr/>
        <p:txBody>
          <a:bodyPr/>
          <a:lstStyle>
            <a:lvl1pPr>
              <a:defRPr b="0" i="0">
                <a:latin typeface="Lato" panose="020F0502020204030203" pitchFamily="34" charset="0"/>
              </a:defRPr>
            </a:lvl1pPr>
          </a:lstStyle>
          <a:p>
            <a:endParaRPr lang="en-US"/>
          </a:p>
        </p:txBody>
      </p:sp>
      <p:sp>
        <p:nvSpPr>
          <p:cNvPr id="4" name="Footer Placeholder 3">
            <a:extLst>
              <a:ext uri="{FF2B5EF4-FFF2-40B4-BE49-F238E27FC236}">
                <a16:creationId xmlns:a16="http://schemas.microsoft.com/office/drawing/2014/main" id="{797996F8-60EE-4D0E-82AC-2F41EAC6A94C}"/>
              </a:ext>
            </a:extLst>
          </p:cNvPr>
          <p:cNvSpPr>
            <a:spLocks noGrp="1"/>
          </p:cNvSpPr>
          <p:nvPr>
            <p:ph type="ftr" sz="quarter" idx="11"/>
          </p:nvPr>
        </p:nvSpPr>
        <p:spPr/>
        <p:txBody>
          <a:bodyPr/>
          <a:lstStyle>
            <a:lvl1pPr>
              <a:defRPr b="0" i="0">
                <a:latin typeface="Lato" panose="020F0502020204030203" pitchFamily="34" charset="0"/>
              </a:defRPr>
            </a:lvl1pPr>
          </a:lstStyle>
          <a:p>
            <a:r>
              <a:rPr lang="en-US"/>
              <a:t>MovieLabs Confidential</a:t>
            </a:r>
          </a:p>
        </p:txBody>
      </p:sp>
      <p:sp>
        <p:nvSpPr>
          <p:cNvPr id="5" name="Slide Number Placeholder 4">
            <a:extLst>
              <a:ext uri="{FF2B5EF4-FFF2-40B4-BE49-F238E27FC236}">
                <a16:creationId xmlns:a16="http://schemas.microsoft.com/office/drawing/2014/main" id="{95BDF708-D0D3-4BD2-8A52-BF18D61D0264}"/>
              </a:ext>
            </a:extLst>
          </p:cNvPr>
          <p:cNvSpPr>
            <a:spLocks noGrp="1"/>
          </p:cNvSpPr>
          <p:nvPr>
            <p:ph type="sldNum" sz="quarter" idx="12"/>
          </p:nvPr>
        </p:nvSpPr>
        <p:spPr/>
        <p:txBody>
          <a:bodyPr/>
          <a:lstStyle>
            <a:lvl1pPr>
              <a:defRPr b="0" i="0">
                <a:latin typeface="Lato" panose="020F0502020204030203" pitchFamily="34" charset="0"/>
              </a:defRPr>
            </a:lvl1pPr>
          </a:lstStyle>
          <a:p>
            <a:fld id="{C6993A15-1800-46E9-8BDC-5C4A48BB855E}" type="slidenum">
              <a:rPr lang="en-US" smtClean="0"/>
              <a:pPr/>
              <a:t>‹#›</a:t>
            </a:fld>
            <a:endParaRPr lang="en-US"/>
          </a:p>
        </p:txBody>
      </p:sp>
    </p:spTree>
    <p:extLst>
      <p:ext uri="{BB962C8B-B14F-4D97-AF65-F5344CB8AC3E}">
        <p14:creationId xmlns:p14="http://schemas.microsoft.com/office/powerpoint/2010/main" val="86171989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Light Bg 1: dark overlay bug 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302BE5-4D9A-5242-4A20-AAF7F8B6EE7A}"/>
              </a:ext>
            </a:extLst>
          </p:cNvPr>
          <p:cNvSpPr/>
          <p:nvPr userDrawn="1"/>
        </p:nvSpPr>
        <p:spPr>
          <a:xfrm>
            <a:off x="0" y="0"/>
            <a:ext cx="12192000" cy="6858000"/>
          </a:xfrm>
          <a:prstGeom prst="rect">
            <a:avLst/>
          </a:prstGeom>
          <a:solidFill>
            <a:schemeClr val="tx1">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AB468"/>
              </a:solidFill>
            </a:endParaRPr>
          </a:p>
        </p:txBody>
      </p:sp>
      <p:pic>
        <p:nvPicPr>
          <p:cNvPr id="4" name="Picture 3" descr="A blue hexagon with a black background&#10;&#10;Description automatically generated">
            <a:extLst>
              <a:ext uri="{FF2B5EF4-FFF2-40B4-BE49-F238E27FC236}">
                <a16:creationId xmlns:a16="http://schemas.microsoft.com/office/drawing/2014/main" id="{1033D027-6CB9-7CF8-F4B4-0E508AEFE3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90547" y="224066"/>
            <a:ext cx="619432" cy="548640"/>
          </a:xfrm>
          <a:prstGeom prst="rect">
            <a:avLst/>
          </a:prstGeom>
        </p:spPr>
      </p:pic>
    </p:spTree>
    <p:extLst>
      <p:ext uri="{BB962C8B-B14F-4D97-AF65-F5344CB8AC3E}">
        <p14:creationId xmlns:p14="http://schemas.microsoft.com/office/powerpoint/2010/main" val="326673438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_Blank Light Bg 1: dark overlay bug 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302BE5-4D9A-5242-4A20-AAF7F8B6EE7A}"/>
              </a:ext>
            </a:extLst>
          </p:cNvPr>
          <p:cNvSpPr/>
          <p:nvPr userDrawn="1"/>
        </p:nvSpPr>
        <p:spPr>
          <a:xfrm>
            <a:off x="0" y="0"/>
            <a:ext cx="12192000" cy="6858000"/>
          </a:xfrm>
          <a:prstGeom prst="rect">
            <a:avLst/>
          </a:prstGeom>
          <a:solidFill>
            <a:schemeClr val="tx1">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AB468"/>
              </a:solidFill>
            </a:endParaRPr>
          </a:p>
        </p:txBody>
      </p:sp>
      <p:pic>
        <p:nvPicPr>
          <p:cNvPr id="3" name="Picture 2" descr="A blue hexagon with a black background&#10;&#10;Description automatically generated">
            <a:extLst>
              <a:ext uri="{FF2B5EF4-FFF2-40B4-BE49-F238E27FC236}">
                <a16:creationId xmlns:a16="http://schemas.microsoft.com/office/drawing/2014/main" id="{39C77142-0140-3191-F515-9965CF0F21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021" y="224066"/>
            <a:ext cx="619432" cy="548640"/>
          </a:xfrm>
          <a:prstGeom prst="rect">
            <a:avLst/>
          </a:prstGeom>
        </p:spPr>
      </p:pic>
    </p:spTree>
    <p:extLst>
      <p:ext uri="{BB962C8B-B14F-4D97-AF65-F5344CB8AC3E}">
        <p14:creationId xmlns:p14="http://schemas.microsoft.com/office/powerpoint/2010/main" val="128188617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Light Bg 1: dark overlay pg 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302BE5-4D9A-5242-4A20-AAF7F8B6EE7A}"/>
              </a:ext>
            </a:extLst>
          </p:cNvPr>
          <p:cNvSpPr/>
          <p:nvPr userDrawn="1"/>
        </p:nvSpPr>
        <p:spPr>
          <a:xfrm>
            <a:off x="0" y="0"/>
            <a:ext cx="12192000" cy="6858000"/>
          </a:xfrm>
          <a:prstGeom prst="rect">
            <a:avLst/>
          </a:prstGeom>
          <a:solidFill>
            <a:schemeClr val="tx1">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AB468"/>
              </a:solidFill>
            </a:endParaRPr>
          </a:p>
        </p:txBody>
      </p:sp>
      <p:sp>
        <p:nvSpPr>
          <p:cNvPr id="3" name="Slide Number Placeholder 3">
            <a:extLst>
              <a:ext uri="{FF2B5EF4-FFF2-40B4-BE49-F238E27FC236}">
                <a16:creationId xmlns:a16="http://schemas.microsoft.com/office/drawing/2014/main" id="{66F4AD40-86A3-6232-ECAC-3692736E61BA}"/>
              </a:ext>
            </a:extLst>
          </p:cNvPr>
          <p:cNvSpPr>
            <a:spLocks noGrp="1"/>
          </p:cNvSpPr>
          <p:nvPr>
            <p:ph type="sldNum" sz="quarter" idx="12"/>
          </p:nvPr>
        </p:nvSpPr>
        <p:spPr>
          <a:xfrm>
            <a:off x="9299369" y="6356350"/>
            <a:ext cx="2743200" cy="365125"/>
          </a:xfrm>
        </p:spPr>
        <p:txBody>
          <a:bodyPr/>
          <a:lstStyle>
            <a:lvl1pPr>
              <a:defRPr sz="1600" b="1" i="0">
                <a:solidFill>
                  <a:srgbClr val="CAB468"/>
                </a:solidFill>
                <a:latin typeface="Aptos SemiBold" panose="020B0004020202020204" pitchFamily="34" charset="0"/>
              </a:defRPr>
            </a:lvl1pPr>
          </a:lstStyle>
          <a:p>
            <a:fld id="{CD8645EE-690D-3E49-A924-78C3AB71A3CE}" type="slidenum">
              <a:rPr lang="en-US" smtClean="0"/>
              <a:pPr/>
              <a:t>‹#›</a:t>
            </a:fld>
            <a:endParaRPr lang="en-US"/>
          </a:p>
        </p:txBody>
      </p:sp>
    </p:spTree>
    <p:extLst>
      <p:ext uri="{BB962C8B-B14F-4D97-AF65-F5344CB8AC3E}">
        <p14:creationId xmlns:p14="http://schemas.microsoft.com/office/powerpoint/2010/main" val="107682394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Blank Light Bg 1: dark overlay pg 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302BE5-4D9A-5242-4A20-AAF7F8B6EE7A}"/>
              </a:ext>
            </a:extLst>
          </p:cNvPr>
          <p:cNvSpPr/>
          <p:nvPr userDrawn="1"/>
        </p:nvSpPr>
        <p:spPr>
          <a:xfrm>
            <a:off x="0" y="0"/>
            <a:ext cx="12192000" cy="6858000"/>
          </a:xfrm>
          <a:prstGeom prst="rect">
            <a:avLst/>
          </a:prstGeom>
          <a:solidFill>
            <a:schemeClr val="tx1">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AB468"/>
              </a:solidFill>
            </a:endParaRPr>
          </a:p>
        </p:txBody>
      </p:sp>
      <p:sp>
        <p:nvSpPr>
          <p:cNvPr id="4" name="Slide Number Placeholder 3">
            <a:extLst>
              <a:ext uri="{FF2B5EF4-FFF2-40B4-BE49-F238E27FC236}">
                <a16:creationId xmlns:a16="http://schemas.microsoft.com/office/drawing/2014/main" id="{2F0CB478-2F7B-96BB-117A-AF41665FC41E}"/>
              </a:ext>
            </a:extLst>
          </p:cNvPr>
          <p:cNvSpPr txBox="1">
            <a:spLocks/>
          </p:cNvSpPr>
          <p:nvPr userDrawn="1"/>
        </p:nvSpPr>
        <p:spPr>
          <a:xfrm>
            <a:off x="149431" y="6356349"/>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b="1" i="0" kern="1200">
                <a:solidFill>
                  <a:srgbClr val="CAB468"/>
                </a:solidFill>
                <a:latin typeface="Aptos SemiBold" panose="020B00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D8645EE-690D-3E49-A924-78C3AB71A3CE}" type="slidenum">
              <a:rPr lang="en-US" smtClean="0"/>
              <a:pPr algn="l"/>
              <a:t>‹#›</a:t>
            </a:fld>
            <a:endParaRPr lang="en-US"/>
          </a:p>
        </p:txBody>
      </p:sp>
    </p:spTree>
    <p:extLst>
      <p:ext uri="{BB962C8B-B14F-4D97-AF65-F5344CB8AC3E}">
        <p14:creationId xmlns:p14="http://schemas.microsoft.com/office/powerpoint/2010/main" val="208947610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Light B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55394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Light Bg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17298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Line Art B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149526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Line Art BG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98387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Line Art BG Light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222897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Picture Placeholder 8">
            <a:extLst>
              <a:ext uri="{FF2B5EF4-FFF2-40B4-BE49-F238E27FC236}">
                <a16:creationId xmlns:a16="http://schemas.microsoft.com/office/drawing/2014/main" id="{BB8F55F6-52A4-66DC-F8CF-2717B1C9266F}"/>
              </a:ext>
            </a:extLst>
          </p:cNvPr>
          <p:cNvSpPr>
            <a:spLocks noGrp="1"/>
          </p:cNvSpPr>
          <p:nvPr>
            <p:ph type="pic" sz="quarter" idx="12"/>
          </p:nvPr>
        </p:nvSpPr>
        <p:spPr>
          <a:xfrm>
            <a:off x="648878" y="631279"/>
            <a:ext cx="4425696" cy="914400"/>
          </a:xfrm>
          <a:prstGeom prst="rect">
            <a:avLst/>
          </a:prstGeom>
          <a:noFill/>
          <a:ln>
            <a:noFill/>
          </a:ln>
        </p:spPr>
        <p:txBody>
          <a:bodyPr wrap="square" anchor="ctr">
            <a:noAutofit/>
          </a:bodyPr>
          <a:lstStyle>
            <a:lvl1pPr algn="ctr">
              <a:defRPr sz="1200">
                <a:solidFill>
                  <a:schemeClr val="tx1"/>
                </a:solidFill>
              </a:defRPr>
            </a:lvl1pPr>
          </a:lstStyle>
          <a:p>
            <a:endParaRPr lang="en-US"/>
          </a:p>
        </p:txBody>
      </p:sp>
      <p:sp>
        <p:nvSpPr>
          <p:cNvPr id="7" name="Subtitle 2">
            <a:extLst>
              <a:ext uri="{FF2B5EF4-FFF2-40B4-BE49-F238E27FC236}">
                <a16:creationId xmlns:a16="http://schemas.microsoft.com/office/drawing/2014/main" id="{38D40301-3F4C-F296-B529-27409203DDC2}"/>
              </a:ext>
            </a:extLst>
          </p:cNvPr>
          <p:cNvSpPr>
            <a:spLocks noGrp="1"/>
          </p:cNvSpPr>
          <p:nvPr>
            <p:ph type="subTitle" idx="1" hasCustomPrompt="1"/>
          </p:nvPr>
        </p:nvSpPr>
        <p:spPr>
          <a:xfrm>
            <a:off x="565362" y="1789128"/>
            <a:ext cx="5933703" cy="443710"/>
          </a:xfrm>
        </p:spPr>
        <p:txBody>
          <a:bodyPr>
            <a:normAutofit/>
          </a:bodyPr>
          <a:lstStyle>
            <a:lvl1pPr marL="0" indent="0" algn="l">
              <a:lnSpc>
                <a:spcPct val="100000"/>
              </a:lnSpc>
              <a:buNone/>
              <a:defRPr sz="1000" spc="300">
                <a:solidFill>
                  <a:schemeClr val="bg1">
                    <a:alpha val="62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2058430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A7E21-9280-B7AC-65C4-CE7BBA5FC0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4A7B02-0388-2842-1147-6643C63723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F14399-545F-8FE9-5E3A-BB2196B087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C54DD6-8448-1736-60A2-2A2E171142C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2FBDDF1-7CFA-59A3-DE79-4CC3A9F223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4D7771-6836-978C-7847-F0571B34DACC}"/>
              </a:ext>
            </a:extLst>
          </p:cNvPr>
          <p:cNvSpPr>
            <a:spLocks noGrp="1"/>
          </p:cNvSpPr>
          <p:nvPr>
            <p:ph type="sldNum" sz="quarter" idx="12"/>
          </p:nvPr>
        </p:nvSpPr>
        <p:spPr/>
        <p:txBody>
          <a:bodyPr/>
          <a:lstStyle/>
          <a:p>
            <a:fld id="{CD8645EE-690D-3E49-A924-78C3AB71A3CE}" type="slidenum">
              <a:rPr lang="en-US" smtClean="0"/>
              <a:t>‹#›</a:t>
            </a:fld>
            <a:endParaRPr lang="en-US"/>
          </a:p>
        </p:txBody>
      </p:sp>
    </p:spTree>
    <p:extLst>
      <p:ext uri="{BB962C8B-B14F-4D97-AF65-F5344CB8AC3E}">
        <p14:creationId xmlns:p14="http://schemas.microsoft.com/office/powerpoint/2010/main" val="291686239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EB739-6E1C-10B1-D895-A23E8CCDAE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774E18-3D84-D78E-4015-57C31E040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F49CF2-AC0F-9706-96F9-03584520BB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06A802-54CA-2B96-25FA-AB233FEA293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4AA689F-F987-D3BA-C6B8-245C139852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48D88B-573B-909A-9FF8-6F558FB2E09C}"/>
              </a:ext>
            </a:extLst>
          </p:cNvPr>
          <p:cNvSpPr>
            <a:spLocks noGrp="1"/>
          </p:cNvSpPr>
          <p:nvPr>
            <p:ph type="sldNum" sz="quarter" idx="12"/>
          </p:nvPr>
        </p:nvSpPr>
        <p:spPr/>
        <p:txBody>
          <a:bodyPr/>
          <a:lstStyle/>
          <a:p>
            <a:fld id="{CD8645EE-690D-3E49-A924-78C3AB71A3CE}" type="slidenum">
              <a:rPr lang="en-US" smtClean="0"/>
              <a:t>‹#›</a:t>
            </a:fld>
            <a:endParaRPr lang="en-US"/>
          </a:p>
        </p:txBody>
      </p:sp>
    </p:spTree>
    <p:extLst>
      <p:ext uri="{BB962C8B-B14F-4D97-AF65-F5344CB8AC3E}">
        <p14:creationId xmlns:p14="http://schemas.microsoft.com/office/powerpoint/2010/main" val="103235590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66B2A-D115-0D9C-4796-D82F595B80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6F18C3-8CAB-3C66-40EF-4789E3C4CA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DF54E7-B2D3-CEB5-5B88-70281B76AEE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3F2FBCC-A17D-6B3B-D9E7-3EC4A83149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9357FC-5037-C5FF-B476-D8F68388FE09}"/>
              </a:ext>
            </a:extLst>
          </p:cNvPr>
          <p:cNvSpPr>
            <a:spLocks noGrp="1"/>
          </p:cNvSpPr>
          <p:nvPr>
            <p:ph type="sldNum" sz="quarter" idx="12"/>
          </p:nvPr>
        </p:nvSpPr>
        <p:spPr/>
        <p:txBody>
          <a:bodyPr/>
          <a:lstStyle/>
          <a:p>
            <a:fld id="{CD8645EE-690D-3E49-A924-78C3AB71A3CE}" type="slidenum">
              <a:rPr lang="en-US" smtClean="0"/>
              <a:t>‹#›</a:t>
            </a:fld>
            <a:endParaRPr lang="en-US"/>
          </a:p>
        </p:txBody>
      </p:sp>
    </p:spTree>
    <p:extLst>
      <p:ext uri="{BB962C8B-B14F-4D97-AF65-F5344CB8AC3E}">
        <p14:creationId xmlns:p14="http://schemas.microsoft.com/office/powerpoint/2010/main" val="216745130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EBA3C0-14B3-33E7-13A8-27DBD85BF3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CE2F24-52C4-C159-550C-D370C7C3F7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13EFCC-D054-9ED6-8344-85964E0B6E2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82503BF-5B33-0E86-F0C1-6D9973A96B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F38E81-FCD2-43A0-2ADB-7813BD6DD728}"/>
              </a:ext>
            </a:extLst>
          </p:cNvPr>
          <p:cNvSpPr>
            <a:spLocks noGrp="1"/>
          </p:cNvSpPr>
          <p:nvPr>
            <p:ph type="sldNum" sz="quarter" idx="12"/>
          </p:nvPr>
        </p:nvSpPr>
        <p:spPr/>
        <p:txBody>
          <a:bodyPr/>
          <a:lstStyle/>
          <a:p>
            <a:fld id="{CD8645EE-690D-3E49-A924-78C3AB71A3CE}" type="slidenum">
              <a:rPr lang="en-US" smtClean="0"/>
              <a:t>‹#›</a:t>
            </a:fld>
            <a:endParaRPr lang="en-US"/>
          </a:p>
        </p:txBody>
      </p:sp>
    </p:spTree>
    <p:extLst>
      <p:ext uri="{BB962C8B-B14F-4D97-AF65-F5344CB8AC3E}">
        <p14:creationId xmlns:p14="http://schemas.microsoft.com/office/powerpoint/2010/main" val="380315731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6573D-2DF8-4DEA-8EDD-A340F2D1C9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08A57A-8611-49D1-A1D7-1C30EEE26F13}"/>
              </a:ext>
            </a:extLst>
          </p:cNvPr>
          <p:cNvSpPr>
            <a:spLocks noGrp="1"/>
          </p:cNvSpPr>
          <p:nvPr>
            <p:ph type="dt" sz="half" idx="10"/>
          </p:nvPr>
        </p:nvSpPr>
        <p:spPr/>
        <p:txBody>
          <a:bodyPr/>
          <a:lstStyle>
            <a:lvl1pPr>
              <a:defRPr b="0" i="0">
                <a:latin typeface="Lato" panose="020F0502020204030203" pitchFamily="34" charset="0"/>
              </a:defRPr>
            </a:lvl1pPr>
          </a:lstStyle>
          <a:p>
            <a:endParaRPr lang="en-US"/>
          </a:p>
        </p:txBody>
      </p:sp>
      <p:sp>
        <p:nvSpPr>
          <p:cNvPr id="4" name="Footer Placeholder 3">
            <a:extLst>
              <a:ext uri="{FF2B5EF4-FFF2-40B4-BE49-F238E27FC236}">
                <a16:creationId xmlns:a16="http://schemas.microsoft.com/office/drawing/2014/main" id="{797996F8-60EE-4D0E-82AC-2F41EAC6A94C}"/>
              </a:ext>
            </a:extLst>
          </p:cNvPr>
          <p:cNvSpPr>
            <a:spLocks noGrp="1"/>
          </p:cNvSpPr>
          <p:nvPr>
            <p:ph type="ftr" sz="quarter" idx="11"/>
          </p:nvPr>
        </p:nvSpPr>
        <p:spPr/>
        <p:txBody>
          <a:bodyPr/>
          <a:lstStyle>
            <a:lvl1pPr>
              <a:defRPr b="0" i="0">
                <a:latin typeface="Lato" panose="020F0502020204030203" pitchFamily="34" charset="0"/>
              </a:defRPr>
            </a:lvl1pPr>
          </a:lstStyle>
          <a:p>
            <a:endParaRPr lang="en-US"/>
          </a:p>
        </p:txBody>
      </p:sp>
      <p:sp>
        <p:nvSpPr>
          <p:cNvPr id="5" name="Slide Number Placeholder 4">
            <a:extLst>
              <a:ext uri="{FF2B5EF4-FFF2-40B4-BE49-F238E27FC236}">
                <a16:creationId xmlns:a16="http://schemas.microsoft.com/office/drawing/2014/main" id="{95BDF708-D0D3-4BD2-8A52-BF18D61D0264}"/>
              </a:ext>
            </a:extLst>
          </p:cNvPr>
          <p:cNvSpPr>
            <a:spLocks noGrp="1"/>
          </p:cNvSpPr>
          <p:nvPr>
            <p:ph type="sldNum" sz="quarter" idx="12"/>
          </p:nvPr>
        </p:nvSpPr>
        <p:spPr/>
        <p:txBody>
          <a:bodyPr/>
          <a:lstStyle>
            <a:lvl1pPr>
              <a:defRPr b="0" i="0">
                <a:latin typeface="Lato" panose="020F0502020204030203" pitchFamily="34" charset="0"/>
              </a:defRPr>
            </a:lvl1pPr>
          </a:lstStyle>
          <a:p>
            <a:fld id="{C6993A15-1800-46E9-8BDC-5C4A48BB855E}" type="slidenum">
              <a:rPr lang="en-US" smtClean="0"/>
              <a:pPr/>
              <a:t>‹#›</a:t>
            </a:fld>
            <a:endParaRPr lang="en-US"/>
          </a:p>
        </p:txBody>
      </p:sp>
    </p:spTree>
    <p:extLst>
      <p:ext uri="{BB962C8B-B14F-4D97-AF65-F5344CB8AC3E}">
        <p14:creationId xmlns:p14="http://schemas.microsoft.com/office/powerpoint/2010/main" val="152543014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Gray Side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6288D5-BEF3-4FB3-814C-C2E5616FC0FE}"/>
              </a:ext>
            </a:extLst>
          </p:cNvPr>
          <p:cNvSpPr/>
          <p:nvPr/>
        </p:nvSpPr>
        <p:spPr>
          <a:xfrm>
            <a:off x="5643846" y="0"/>
            <a:ext cx="6548154" cy="6858000"/>
          </a:xfrm>
          <a:prstGeom prst="rect">
            <a:avLst/>
          </a:prstGeom>
          <a:solidFill>
            <a:srgbClr val="6F9A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p>
        </p:txBody>
      </p:sp>
      <p:sp>
        <p:nvSpPr>
          <p:cNvPr id="2" name="Title 1"/>
          <p:cNvSpPr>
            <a:spLocks noGrp="1"/>
          </p:cNvSpPr>
          <p:nvPr>
            <p:ph type="title"/>
          </p:nvPr>
        </p:nvSpPr>
        <p:spPr>
          <a:xfrm>
            <a:off x="6949982" y="425246"/>
            <a:ext cx="4238407" cy="5811837"/>
          </a:xfrm>
        </p:spPr>
        <p:txBody>
          <a:bodyPr/>
          <a:lstStyle>
            <a:lvl1pPr algn="ctr">
              <a:defRPr>
                <a:solidFill>
                  <a:schemeClr val="tx1"/>
                </a:solidFill>
              </a:defRPr>
            </a:lvl1p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C745-D2F2-4795-A94C-9967699B0CE6}" type="slidenum">
              <a:rPr lang="en-US" smtClean="0"/>
              <a:t>‹#›</a:t>
            </a:fld>
            <a:endParaRPr lang="en-US"/>
          </a:p>
        </p:txBody>
      </p:sp>
      <p:sp>
        <p:nvSpPr>
          <p:cNvPr id="8" name="Content Placeholder 2">
            <a:extLst>
              <a:ext uri="{FF2B5EF4-FFF2-40B4-BE49-F238E27FC236}">
                <a16:creationId xmlns:a16="http://schemas.microsoft.com/office/drawing/2014/main" id="{24BF22E2-2AE9-13EA-2449-0C625969B2FE}"/>
              </a:ext>
            </a:extLst>
          </p:cNvPr>
          <p:cNvSpPr>
            <a:spLocks noGrp="1"/>
          </p:cNvSpPr>
          <p:nvPr>
            <p:ph idx="1"/>
          </p:nvPr>
        </p:nvSpPr>
        <p:spPr>
          <a:xfrm>
            <a:off x="143953" y="425246"/>
            <a:ext cx="5370684" cy="5811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351662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Narrow Gray Header 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4CB0D3-5A5D-417E-9A57-2A85944EC044}"/>
              </a:ext>
            </a:extLst>
          </p:cNvPr>
          <p:cNvSpPr/>
          <p:nvPr/>
        </p:nvSpPr>
        <p:spPr>
          <a:xfrm>
            <a:off x="0" y="1"/>
            <a:ext cx="12192000" cy="1100413"/>
          </a:xfrm>
          <a:prstGeom prst="rect">
            <a:avLst/>
          </a:prstGeom>
          <a:solidFill>
            <a:srgbClr val="6E9A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solidFill>
                <a:schemeClr val="bg1"/>
              </a:solidFill>
            </a:endParaRPr>
          </a:p>
        </p:txBody>
      </p:sp>
      <p:sp>
        <p:nvSpPr>
          <p:cNvPr id="2" name="Title 1"/>
          <p:cNvSpPr>
            <a:spLocks noGrp="1"/>
          </p:cNvSpPr>
          <p:nvPr>
            <p:ph type="title"/>
          </p:nvPr>
        </p:nvSpPr>
        <p:spPr>
          <a:xfrm>
            <a:off x="838200" y="14129"/>
            <a:ext cx="10515600" cy="1325563"/>
          </a:xfrm>
        </p:spPr>
        <p:txBody>
          <a:bodyPr/>
          <a:lstStyle>
            <a:lvl1pPr>
              <a:defRPr>
                <a:solidFill>
                  <a:schemeClr val="tx1"/>
                </a:solidFill>
              </a:defRPr>
            </a:lvl1p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C745-D2F2-4795-A94C-9967699B0CE6}" type="slidenum">
              <a:rPr lang="en-US" smtClean="0"/>
              <a:t>‹#›</a:t>
            </a:fld>
            <a:endParaRPr lang="en-US"/>
          </a:p>
        </p:txBody>
      </p:sp>
    </p:spTree>
    <p:extLst>
      <p:ext uri="{BB962C8B-B14F-4D97-AF65-F5344CB8AC3E}">
        <p14:creationId xmlns:p14="http://schemas.microsoft.com/office/powerpoint/2010/main" val="35486861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79B0721-06A6-FE4F-B6A3-DAF571C6E6E2}"/>
              </a:ext>
            </a:extLst>
          </p:cNvPr>
          <p:cNvSpPr>
            <a:spLocks noGrp="1"/>
          </p:cNvSpPr>
          <p:nvPr>
            <p:ph type="pic" idx="13"/>
          </p:nvPr>
        </p:nvSpPr>
        <p:spPr>
          <a:xfrm>
            <a:off x="420228" y="1833921"/>
            <a:ext cx="5675773" cy="47518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7" name="Picture 6">
            <a:extLst>
              <a:ext uri="{FF2B5EF4-FFF2-40B4-BE49-F238E27FC236}">
                <a16:creationId xmlns:a16="http://schemas.microsoft.com/office/drawing/2014/main" id="{4FD7A300-4DEB-E444-98EF-526513667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600200"/>
          </a:xfrm>
          <a:prstGeom prst="rect">
            <a:avLst/>
          </a:prstGeom>
        </p:spPr>
      </p:pic>
      <p:sp>
        <p:nvSpPr>
          <p:cNvPr id="9" name="Title 1">
            <a:extLst>
              <a:ext uri="{FF2B5EF4-FFF2-40B4-BE49-F238E27FC236}">
                <a16:creationId xmlns:a16="http://schemas.microsoft.com/office/drawing/2014/main" id="{1E24C530-0224-FA46-9A56-E684AE17F9A9}"/>
              </a:ext>
            </a:extLst>
          </p:cNvPr>
          <p:cNvSpPr>
            <a:spLocks noGrp="1"/>
          </p:cNvSpPr>
          <p:nvPr>
            <p:ph type="title" hasCustomPrompt="1"/>
          </p:nvPr>
        </p:nvSpPr>
        <p:spPr>
          <a:xfrm>
            <a:off x="838200" y="180193"/>
            <a:ext cx="10515600" cy="1325563"/>
          </a:xfrm>
        </p:spPr>
        <p:txBody>
          <a:bodyPr>
            <a:normAutofit/>
          </a:bodyPr>
          <a:lstStyle>
            <a:lvl1pPr algn="ctr">
              <a:defRPr sz="4400" b="1" i="0">
                <a:solidFill>
                  <a:schemeClr val="bg1"/>
                </a:solidFill>
                <a:latin typeface="DIN 2014 Bold" panose="020B0504020202020204" pitchFamily="34" charset="77"/>
                <a:ea typeface="DIN 2014 Bold" panose="020B0504020202020204" pitchFamily="34" charset="77"/>
              </a:defRPr>
            </a:lvl1pPr>
          </a:lstStyle>
          <a:p>
            <a:r>
              <a:rPr lang="en-US"/>
              <a:t>CLICK TO EDIT MASTER TITLE STYLE</a:t>
            </a:r>
          </a:p>
        </p:txBody>
      </p:sp>
      <p:sp>
        <p:nvSpPr>
          <p:cNvPr id="12" name="Text Placeholder 2">
            <a:extLst>
              <a:ext uri="{FF2B5EF4-FFF2-40B4-BE49-F238E27FC236}">
                <a16:creationId xmlns:a16="http://schemas.microsoft.com/office/drawing/2014/main" id="{B75E3261-BC5D-3B4F-AD87-729D1A787C94}"/>
              </a:ext>
            </a:extLst>
          </p:cNvPr>
          <p:cNvSpPr>
            <a:spLocks noGrp="1"/>
          </p:cNvSpPr>
          <p:nvPr>
            <p:ph type="body" idx="1"/>
          </p:nvPr>
        </p:nvSpPr>
        <p:spPr>
          <a:xfrm>
            <a:off x="6447530" y="2430144"/>
            <a:ext cx="5324242" cy="3811735"/>
          </a:xfrm>
        </p:spPr>
        <p:txBody>
          <a:bodyPr>
            <a:normAutofit/>
          </a:bodyPr>
          <a:lstStyle>
            <a:lvl1pPr marL="0" indent="0">
              <a:lnSpc>
                <a:spcPct val="140000"/>
              </a:lnSpc>
              <a:spcBef>
                <a:spcPts val="2400"/>
              </a:spcBef>
              <a:buNone/>
              <a:defRPr sz="1800" b="0" i="0">
                <a:solidFill>
                  <a:schemeClr val="accent4"/>
                </a:solidFill>
                <a:latin typeface="Lato" panose="020F050202020403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2723729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dark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FD89AD3-7900-976C-2D69-50CCB0B2324C}"/>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228649" y="202432"/>
            <a:ext cx="1383327" cy="558794"/>
          </a:xfrm>
          <a:prstGeom prst="rect">
            <a:avLst/>
          </a:prstGeom>
        </p:spPr>
      </p:pic>
      <p:pic>
        <p:nvPicPr>
          <p:cNvPr id="7" name="Picture 6" descr="A green circle with white text and a black background&#10;&#10;AI-generated content may be incorrect.">
            <a:extLst>
              <a:ext uri="{FF2B5EF4-FFF2-40B4-BE49-F238E27FC236}">
                <a16:creationId xmlns:a16="http://schemas.microsoft.com/office/drawing/2014/main" id="{A941E79C-BE8E-02A0-5F5A-B0458476690F}"/>
              </a:ext>
            </a:extLst>
          </p:cNvPr>
          <p:cNvPicPr>
            <a:picLocks noChangeAspect="1"/>
          </p:cNvPicPr>
          <p:nvPr userDrawn="1"/>
        </p:nvPicPr>
        <p:blipFill>
          <a:blip r:embed="rId5"/>
          <a:stretch>
            <a:fillRect/>
          </a:stretch>
        </p:blipFill>
        <p:spPr>
          <a:xfrm>
            <a:off x="11048951" y="196146"/>
            <a:ext cx="914400" cy="914400"/>
          </a:xfrm>
          <a:prstGeom prst="rect">
            <a:avLst/>
          </a:prstGeom>
          <a:noFill/>
        </p:spPr>
      </p:pic>
    </p:spTree>
    <p:extLst>
      <p:ext uri="{BB962C8B-B14F-4D97-AF65-F5344CB8AC3E}">
        <p14:creationId xmlns:p14="http://schemas.microsoft.com/office/powerpoint/2010/main" val="287800540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3F2B34B-3358-43F9-B9CA-22C0B9384FA4}"/>
              </a:ext>
            </a:extLst>
          </p:cNvPr>
          <p:cNvSpPr>
            <a:spLocks noGrp="1"/>
          </p:cNvSpPr>
          <p:nvPr>
            <p:ph type="dt" sz="half" idx="10"/>
          </p:nvPr>
        </p:nvSpPr>
        <p:spPr/>
        <p:txBody>
          <a:bodyPr/>
          <a:lstStyle>
            <a:lvl1pPr>
              <a:defRPr b="0" i="0">
                <a:solidFill>
                  <a:schemeClr val="bg1"/>
                </a:solidFill>
                <a:latin typeface="Lato" panose="020F0502020204030203" pitchFamily="34" charset="0"/>
              </a:defRPr>
            </a:lvl1pPr>
          </a:lstStyle>
          <a:p>
            <a:endParaRPr lang="en-US"/>
          </a:p>
        </p:txBody>
      </p:sp>
      <p:sp>
        <p:nvSpPr>
          <p:cNvPr id="5" name="Footer Placeholder 4">
            <a:extLst>
              <a:ext uri="{FF2B5EF4-FFF2-40B4-BE49-F238E27FC236}">
                <a16:creationId xmlns:a16="http://schemas.microsoft.com/office/drawing/2014/main" id="{776D87F8-57E1-4C8E-B0F1-E14C72536A0F}"/>
              </a:ext>
            </a:extLst>
          </p:cNvPr>
          <p:cNvSpPr>
            <a:spLocks noGrp="1"/>
          </p:cNvSpPr>
          <p:nvPr>
            <p:ph type="ftr" sz="quarter" idx="11"/>
          </p:nvPr>
        </p:nvSpPr>
        <p:spPr/>
        <p:txBody>
          <a:bodyPr/>
          <a:lstStyle>
            <a:lvl1pPr>
              <a:defRPr b="0" i="0">
                <a:solidFill>
                  <a:schemeClr val="bg1"/>
                </a:solidFill>
                <a:latin typeface="Lato" panose="020F0502020204030203" pitchFamily="34" charset="0"/>
              </a:defRPr>
            </a:lvl1pPr>
          </a:lstStyle>
          <a:p>
            <a:r>
              <a:rPr lang="en-US" err="1"/>
              <a:t>MovieLabs</a:t>
            </a:r>
            <a:r>
              <a:rPr lang="en-US"/>
              <a:t> Confidential</a:t>
            </a:r>
          </a:p>
        </p:txBody>
      </p:sp>
      <p:sp>
        <p:nvSpPr>
          <p:cNvPr id="6" name="Slide Number Placeholder 5">
            <a:extLst>
              <a:ext uri="{FF2B5EF4-FFF2-40B4-BE49-F238E27FC236}">
                <a16:creationId xmlns:a16="http://schemas.microsoft.com/office/drawing/2014/main" id="{75C9166F-1BC8-491D-B72C-8B50DAA735F1}"/>
              </a:ext>
            </a:extLst>
          </p:cNvPr>
          <p:cNvSpPr>
            <a:spLocks noGrp="1"/>
          </p:cNvSpPr>
          <p:nvPr>
            <p:ph type="sldNum" sz="quarter" idx="12"/>
          </p:nvPr>
        </p:nvSpPr>
        <p:spPr/>
        <p:txBody>
          <a:bodyPr/>
          <a:lstStyle>
            <a:lvl1pPr>
              <a:defRPr b="0" i="0">
                <a:solidFill>
                  <a:schemeClr val="bg1"/>
                </a:solidFill>
                <a:latin typeface="Lato" panose="020F0502020204030203" pitchFamily="34" charset="0"/>
              </a:defRPr>
            </a:lvl1pPr>
          </a:lstStyle>
          <a:p>
            <a:fld id="{C6993A15-1800-46E9-8BDC-5C4A48BB855E}" type="slidenum">
              <a:rPr lang="en-US" smtClean="0"/>
              <a:pPr/>
              <a:t>‹#›</a:t>
            </a:fld>
            <a:endParaRPr lang="en-US"/>
          </a:p>
        </p:txBody>
      </p:sp>
      <p:sp>
        <p:nvSpPr>
          <p:cNvPr id="7" name="Title 6">
            <a:extLst>
              <a:ext uri="{FF2B5EF4-FFF2-40B4-BE49-F238E27FC236}">
                <a16:creationId xmlns:a16="http://schemas.microsoft.com/office/drawing/2014/main" id="{30E6E198-BD45-4E55-AFC7-A4C0D8A05EF6}"/>
              </a:ext>
            </a:extLst>
          </p:cNvPr>
          <p:cNvSpPr>
            <a:spLocks noGrp="1"/>
          </p:cNvSpPr>
          <p:nvPr>
            <p:ph type="title" hasCustomPrompt="1"/>
          </p:nvPr>
        </p:nvSpPr>
        <p:spPr>
          <a:xfrm>
            <a:off x="893467" y="2450936"/>
            <a:ext cx="10515600" cy="1325563"/>
          </a:xfrm>
        </p:spPr>
        <p:txBody>
          <a:bodyPr>
            <a:noAutofit/>
          </a:bodyPr>
          <a:lstStyle>
            <a:lvl1pPr>
              <a:defRPr sz="5400">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58E69B5A-77CB-4B5B-9734-2EA027E640E4}"/>
              </a:ext>
            </a:extLst>
          </p:cNvPr>
          <p:cNvSpPr>
            <a:spLocks noGrp="1"/>
          </p:cNvSpPr>
          <p:nvPr>
            <p:ph type="body" sz="quarter" idx="13" hasCustomPrompt="1"/>
          </p:nvPr>
        </p:nvSpPr>
        <p:spPr>
          <a:xfrm>
            <a:off x="893467" y="3988447"/>
            <a:ext cx="10515600" cy="287127"/>
          </a:xfrm>
        </p:spPr>
        <p:txBody>
          <a:bodyPr/>
          <a:lstStyle>
            <a:lvl1pPr marL="0" indent="0" algn="ctr">
              <a:buNone/>
              <a:defRPr>
                <a:solidFill>
                  <a:schemeClr val="bg1"/>
                </a:solidFill>
                <a:latin typeface="DIN 2014" panose="020B0504020202020204" pitchFamily="34" charset="0"/>
                <a:ea typeface="DIN 2014" panose="020B0504020202020204" pitchFamily="34" charset="0"/>
              </a:defRPr>
            </a:lvl1pPr>
          </a:lstStyle>
          <a:p>
            <a:pPr lvl="0"/>
            <a:r>
              <a:rPr lang="en-US"/>
              <a:t>Click to edit subtitle</a:t>
            </a:r>
          </a:p>
        </p:txBody>
      </p:sp>
    </p:spTree>
    <p:extLst>
      <p:ext uri="{BB962C8B-B14F-4D97-AF65-F5344CB8AC3E}">
        <p14:creationId xmlns:p14="http://schemas.microsoft.com/office/powerpoint/2010/main" val="296237610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51012-296C-602F-945F-0FEE5208D2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0EB298-B984-3B1D-DD36-FAA7E78EB7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34EDA3-E9AF-BB8D-38CD-B823062FD01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0586D83-7FFE-BF0C-36B6-9B56FAD56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5CB0A-E78F-CE91-921D-C1BA4D269289}"/>
              </a:ext>
            </a:extLst>
          </p:cNvPr>
          <p:cNvSpPr>
            <a:spLocks noGrp="1"/>
          </p:cNvSpPr>
          <p:nvPr>
            <p:ph type="sldNum" sz="quarter" idx="12"/>
          </p:nvPr>
        </p:nvSpPr>
        <p:spPr/>
        <p:txBody>
          <a:bodyPr/>
          <a:lstStyle/>
          <a:p>
            <a:fld id="{CD8645EE-690D-3E49-A924-78C3AB71A3CE}" type="slidenum">
              <a:rPr lang="en-US" smtClean="0"/>
              <a:t>‹#›</a:t>
            </a:fld>
            <a:endParaRPr lang="en-US"/>
          </a:p>
        </p:txBody>
      </p:sp>
    </p:spTree>
    <p:extLst>
      <p:ext uri="{BB962C8B-B14F-4D97-AF65-F5344CB8AC3E}">
        <p14:creationId xmlns:p14="http://schemas.microsoft.com/office/powerpoint/2010/main" val="327044853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79B0721-06A6-FE4F-B6A3-DAF571C6E6E2}"/>
              </a:ext>
            </a:extLst>
          </p:cNvPr>
          <p:cNvSpPr>
            <a:spLocks noGrp="1"/>
          </p:cNvSpPr>
          <p:nvPr>
            <p:ph type="pic" idx="13"/>
          </p:nvPr>
        </p:nvSpPr>
        <p:spPr>
          <a:xfrm>
            <a:off x="420228" y="1833922"/>
            <a:ext cx="5675773" cy="4751815"/>
          </a:xfrm>
        </p:spPr>
        <p:txBody>
          <a:bodyPr/>
          <a:lstStyle>
            <a:lvl1pPr marL="0" indent="0">
              <a:buNone/>
              <a:defRPr sz="3200" b="0" i="0">
                <a:latin typeface="Lato" panose="020F0502020204030203"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pic>
        <p:nvPicPr>
          <p:cNvPr id="7" name="Picture 6">
            <a:extLst>
              <a:ext uri="{FF2B5EF4-FFF2-40B4-BE49-F238E27FC236}">
                <a16:creationId xmlns:a16="http://schemas.microsoft.com/office/drawing/2014/main" id="{4FD7A300-4DEB-E444-98EF-526513667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600200"/>
          </a:xfrm>
          <a:prstGeom prst="rect">
            <a:avLst/>
          </a:prstGeom>
        </p:spPr>
      </p:pic>
      <p:sp>
        <p:nvSpPr>
          <p:cNvPr id="9" name="Title 1">
            <a:extLst>
              <a:ext uri="{FF2B5EF4-FFF2-40B4-BE49-F238E27FC236}">
                <a16:creationId xmlns:a16="http://schemas.microsoft.com/office/drawing/2014/main" id="{1E24C530-0224-FA46-9A56-E684AE17F9A9}"/>
              </a:ext>
            </a:extLst>
          </p:cNvPr>
          <p:cNvSpPr>
            <a:spLocks noGrp="1"/>
          </p:cNvSpPr>
          <p:nvPr>
            <p:ph type="title" hasCustomPrompt="1"/>
          </p:nvPr>
        </p:nvSpPr>
        <p:spPr>
          <a:xfrm>
            <a:off x="838200" y="180193"/>
            <a:ext cx="10515600" cy="1325563"/>
          </a:xfrm>
        </p:spPr>
        <p:txBody>
          <a:bodyPr>
            <a:normAutofit/>
          </a:bodyPr>
          <a:lstStyle>
            <a:lvl1pPr algn="ctr">
              <a:defRPr sz="4400" b="1" i="0">
                <a:solidFill>
                  <a:schemeClr val="bg1"/>
                </a:solidFill>
                <a:latin typeface="DIN 2014 Bold" panose="020B0504020202020204" pitchFamily="34" charset="77"/>
                <a:ea typeface="DIN 2014 Bold" panose="020B0504020202020204" pitchFamily="34" charset="77"/>
              </a:defRPr>
            </a:lvl1pPr>
          </a:lstStyle>
          <a:p>
            <a:r>
              <a:rPr lang="en-US"/>
              <a:t>CLICK TO EDIT MASTER TITLE STYLE</a:t>
            </a:r>
          </a:p>
        </p:txBody>
      </p:sp>
      <p:sp>
        <p:nvSpPr>
          <p:cNvPr id="12" name="Text Placeholder 2">
            <a:extLst>
              <a:ext uri="{FF2B5EF4-FFF2-40B4-BE49-F238E27FC236}">
                <a16:creationId xmlns:a16="http://schemas.microsoft.com/office/drawing/2014/main" id="{B75E3261-BC5D-3B4F-AD87-729D1A787C94}"/>
              </a:ext>
            </a:extLst>
          </p:cNvPr>
          <p:cNvSpPr>
            <a:spLocks noGrp="1"/>
          </p:cNvSpPr>
          <p:nvPr>
            <p:ph type="body" idx="1"/>
          </p:nvPr>
        </p:nvSpPr>
        <p:spPr>
          <a:xfrm>
            <a:off x="6447529" y="2430144"/>
            <a:ext cx="5324243" cy="3811735"/>
          </a:xfrm>
        </p:spPr>
        <p:txBody>
          <a:bodyPr>
            <a:normAutofit/>
          </a:bodyPr>
          <a:lstStyle>
            <a:lvl1pPr marL="0" indent="0">
              <a:lnSpc>
                <a:spcPct val="140000"/>
              </a:lnSpc>
              <a:spcBef>
                <a:spcPts val="2400"/>
              </a:spcBef>
              <a:buNone/>
              <a:defRPr sz="1800" b="0" i="0">
                <a:solidFill>
                  <a:schemeClr val="accent4"/>
                </a:solidFill>
                <a:latin typeface="Lato" panose="020F0502020204030203"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5453380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D7A300-4DEB-E444-98EF-526513667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600200"/>
          </a:xfrm>
          <a:prstGeom prst="rect">
            <a:avLst/>
          </a:prstGeom>
        </p:spPr>
      </p:pic>
      <p:sp>
        <p:nvSpPr>
          <p:cNvPr id="9" name="Title 1">
            <a:extLst>
              <a:ext uri="{FF2B5EF4-FFF2-40B4-BE49-F238E27FC236}">
                <a16:creationId xmlns:a16="http://schemas.microsoft.com/office/drawing/2014/main" id="{1E24C530-0224-FA46-9A56-E684AE17F9A9}"/>
              </a:ext>
            </a:extLst>
          </p:cNvPr>
          <p:cNvSpPr>
            <a:spLocks noGrp="1"/>
          </p:cNvSpPr>
          <p:nvPr>
            <p:ph type="title" hasCustomPrompt="1"/>
          </p:nvPr>
        </p:nvSpPr>
        <p:spPr>
          <a:xfrm>
            <a:off x="838200" y="180193"/>
            <a:ext cx="10515600" cy="1325563"/>
          </a:xfrm>
        </p:spPr>
        <p:txBody>
          <a:bodyPr>
            <a:normAutofit/>
          </a:bodyPr>
          <a:lstStyle>
            <a:lvl1pPr algn="ctr">
              <a:defRPr sz="4400" b="1" i="0">
                <a:solidFill>
                  <a:schemeClr val="bg1"/>
                </a:solidFill>
                <a:latin typeface="DIN 2014 Bold" panose="020B0504020202020204" pitchFamily="34" charset="77"/>
                <a:ea typeface="DIN 2014 Bold" panose="020B0504020202020204" pitchFamily="34" charset="77"/>
              </a:defRPr>
            </a:lvl1pPr>
          </a:lstStyle>
          <a:p>
            <a:r>
              <a:rPr lang="en-US"/>
              <a:t>CLICK TO EDIT MASTER TITLE STYLE</a:t>
            </a:r>
          </a:p>
        </p:txBody>
      </p:sp>
      <p:sp>
        <p:nvSpPr>
          <p:cNvPr id="20" name="Text Placeholder 2">
            <a:extLst>
              <a:ext uri="{FF2B5EF4-FFF2-40B4-BE49-F238E27FC236}">
                <a16:creationId xmlns:a16="http://schemas.microsoft.com/office/drawing/2014/main" id="{06C00410-4626-A94D-91E0-D40F53AD5346}"/>
              </a:ext>
            </a:extLst>
          </p:cNvPr>
          <p:cNvSpPr>
            <a:spLocks noGrp="1"/>
          </p:cNvSpPr>
          <p:nvPr>
            <p:ph type="body" idx="1"/>
          </p:nvPr>
        </p:nvSpPr>
        <p:spPr>
          <a:xfrm>
            <a:off x="597104" y="3639719"/>
            <a:ext cx="3340987" cy="2451532"/>
          </a:xfrm>
        </p:spPr>
        <p:txBody>
          <a:bodyPr>
            <a:normAutofit/>
          </a:bodyPr>
          <a:lstStyle>
            <a:lvl1pPr marL="0" indent="0" algn="ctr">
              <a:lnSpc>
                <a:spcPct val="125000"/>
              </a:lnSpc>
              <a:spcBef>
                <a:spcPts val="0"/>
              </a:spcBef>
              <a:buNone/>
              <a:defRPr sz="2000" b="0" i="0">
                <a:solidFill>
                  <a:schemeClr val="accent4"/>
                </a:solidFill>
                <a:latin typeface="Lato" panose="020F0502020204030203"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21" name="Text Placeholder 2">
            <a:extLst>
              <a:ext uri="{FF2B5EF4-FFF2-40B4-BE49-F238E27FC236}">
                <a16:creationId xmlns:a16="http://schemas.microsoft.com/office/drawing/2014/main" id="{24935074-7AFC-1C42-AC48-E700CCFD2866}"/>
              </a:ext>
            </a:extLst>
          </p:cNvPr>
          <p:cNvSpPr>
            <a:spLocks noGrp="1"/>
          </p:cNvSpPr>
          <p:nvPr>
            <p:ph type="body" idx="14" hasCustomPrompt="1"/>
          </p:nvPr>
        </p:nvSpPr>
        <p:spPr>
          <a:xfrm>
            <a:off x="599513" y="3266762"/>
            <a:ext cx="3340987" cy="424327"/>
          </a:xfrm>
        </p:spPr>
        <p:txBody>
          <a:bodyPr>
            <a:noAutofit/>
          </a:bodyPr>
          <a:lstStyle>
            <a:lvl1pPr marL="0" indent="0" algn="ctr">
              <a:lnSpc>
                <a:spcPct val="125000"/>
              </a:lnSpc>
              <a:spcBef>
                <a:spcPts val="0"/>
              </a:spcBef>
              <a:buNone/>
              <a:defRPr sz="2000" b="1" i="0">
                <a:solidFill>
                  <a:schemeClr val="accent1"/>
                </a:solidFill>
                <a:latin typeface="DIN 2014 Bold" panose="020B0504020202020204" pitchFamily="34" charset="77"/>
                <a:ea typeface="DIN 2014 Bold" panose="020B0504020202020204" pitchFamily="34"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ADD TEXT</a:t>
            </a:r>
          </a:p>
        </p:txBody>
      </p:sp>
      <p:sp>
        <p:nvSpPr>
          <p:cNvPr id="22" name="Picture Placeholder 2">
            <a:extLst>
              <a:ext uri="{FF2B5EF4-FFF2-40B4-BE49-F238E27FC236}">
                <a16:creationId xmlns:a16="http://schemas.microsoft.com/office/drawing/2014/main" id="{B47A53F5-2E10-F64A-AB8C-43A2A145D9D4}"/>
              </a:ext>
            </a:extLst>
          </p:cNvPr>
          <p:cNvSpPr>
            <a:spLocks noGrp="1"/>
          </p:cNvSpPr>
          <p:nvPr>
            <p:ph type="pic" idx="15"/>
          </p:nvPr>
        </p:nvSpPr>
        <p:spPr>
          <a:xfrm>
            <a:off x="5702300" y="2542032"/>
            <a:ext cx="685800" cy="548640"/>
          </a:xfrm>
        </p:spPr>
        <p:txBody>
          <a:bodyPr>
            <a:normAutofit/>
          </a:bodyPr>
          <a:lstStyle>
            <a:lvl1pPr marL="0" indent="0">
              <a:buNone/>
              <a:defRPr sz="900" b="0" i="0">
                <a:latin typeface="Lato" panose="020F0502020204030203"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23" name="Text Placeholder 2">
            <a:extLst>
              <a:ext uri="{FF2B5EF4-FFF2-40B4-BE49-F238E27FC236}">
                <a16:creationId xmlns:a16="http://schemas.microsoft.com/office/drawing/2014/main" id="{A7EA5C50-6148-3845-96BB-495D35C02DFF}"/>
              </a:ext>
            </a:extLst>
          </p:cNvPr>
          <p:cNvSpPr>
            <a:spLocks noGrp="1"/>
          </p:cNvSpPr>
          <p:nvPr>
            <p:ph type="body" idx="16"/>
          </p:nvPr>
        </p:nvSpPr>
        <p:spPr>
          <a:xfrm>
            <a:off x="4374707" y="3639719"/>
            <a:ext cx="3340987" cy="2451532"/>
          </a:xfrm>
        </p:spPr>
        <p:txBody>
          <a:bodyPr>
            <a:normAutofit/>
          </a:bodyPr>
          <a:lstStyle>
            <a:lvl1pPr marL="0" indent="0" algn="ctr">
              <a:lnSpc>
                <a:spcPct val="125000"/>
              </a:lnSpc>
              <a:spcBef>
                <a:spcPts val="0"/>
              </a:spcBef>
              <a:buNone/>
              <a:defRPr sz="2000" b="0" i="0">
                <a:solidFill>
                  <a:schemeClr val="accent4"/>
                </a:solidFill>
                <a:latin typeface="Lato" panose="020F0502020204030203"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24" name="Text Placeholder 2">
            <a:extLst>
              <a:ext uri="{FF2B5EF4-FFF2-40B4-BE49-F238E27FC236}">
                <a16:creationId xmlns:a16="http://schemas.microsoft.com/office/drawing/2014/main" id="{4ACB6114-D51C-5649-9B44-264DB314A57A}"/>
              </a:ext>
            </a:extLst>
          </p:cNvPr>
          <p:cNvSpPr>
            <a:spLocks noGrp="1"/>
          </p:cNvSpPr>
          <p:nvPr>
            <p:ph type="body" idx="17" hasCustomPrompt="1"/>
          </p:nvPr>
        </p:nvSpPr>
        <p:spPr>
          <a:xfrm>
            <a:off x="4377116" y="3266762"/>
            <a:ext cx="3340987" cy="424327"/>
          </a:xfrm>
        </p:spPr>
        <p:txBody>
          <a:bodyPr>
            <a:noAutofit/>
          </a:bodyPr>
          <a:lstStyle>
            <a:lvl1pPr marL="0" indent="0" algn="ctr">
              <a:lnSpc>
                <a:spcPct val="125000"/>
              </a:lnSpc>
              <a:spcBef>
                <a:spcPts val="0"/>
              </a:spcBef>
              <a:buNone/>
              <a:defRPr sz="2000" b="1" i="0">
                <a:solidFill>
                  <a:schemeClr val="accent1"/>
                </a:solidFill>
                <a:latin typeface="DIN 2014 Bold" panose="020B0504020202020204" pitchFamily="34" charset="77"/>
                <a:ea typeface="DIN 2014 Bold" panose="020B0504020202020204" pitchFamily="34"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ADD TEXT</a:t>
            </a:r>
          </a:p>
        </p:txBody>
      </p:sp>
      <p:sp>
        <p:nvSpPr>
          <p:cNvPr id="29" name="Text Placeholder 2">
            <a:extLst>
              <a:ext uri="{FF2B5EF4-FFF2-40B4-BE49-F238E27FC236}">
                <a16:creationId xmlns:a16="http://schemas.microsoft.com/office/drawing/2014/main" id="{07A36AD8-3A9F-B64C-80CD-5CF51B79420D}"/>
              </a:ext>
            </a:extLst>
          </p:cNvPr>
          <p:cNvSpPr>
            <a:spLocks noGrp="1"/>
          </p:cNvSpPr>
          <p:nvPr>
            <p:ph type="body" idx="19"/>
          </p:nvPr>
        </p:nvSpPr>
        <p:spPr>
          <a:xfrm>
            <a:off x="8144433" y="3629353"/>
            <a:ext cx="3340987" cy="2451532"/>
          </a:xfrm>
        </p:spPr>
        <p:txBody>
          <a:bodyPr>
            <a:normAutofit/>
          </a:bodyPr>
          <a:lstStyle>
            <a:lvl1pPr marL="0" indent="0" algn="ctr">
              <a:lnSpc>
                <a:spcPct val="125000"/>
              </a:lnSpc>
              <a:spcBef>
                <a:spcPts val="0"/>
              </a:spcBef>
              <a:buNone/>
              <a:defRPr sz="2000" b="0" i="0">
                <a:solidFill>
                  <a:schemeClr val="accent4"/>
                </a:solidFill>
                <a:latin typeface="Lato" panose="020F0502020204030203"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30" name="Text Placeholder 2">
            <a:extLst>
              <a:ext uri="{FF2B5EF4-FFF2-40B4-BE49-F238E27FC236}">
                <a16:creationId xmlns:a16="http://schemas.microsoft.com/office/drawing/2014/main" id="{48B63B10-1F22-984E-852C-8A1649412745}"/>
              </a:ext>
            </a:extLst>
          </p:cNvPr>
          <p:cNvSpPr>
            <a:spLocks noGrp="1"/>
          </p:cNvSpPr>
          <p:nvPr>
            <p:ph type="body" idx="20" hasCustomPrompt="1"/>
          </p:nvPr>
        </p:nvSpPr>
        <p:spPr>
          <a:xfrm>
            <a:off x="8146843" y="3256397"/>
            <a:ext cx="3340987" cy="424327"/>
          </a:xfrm>
        </p:spPr>
        <p:txBody>
          <a:bodyPr>
            <a:noAutofit/>
          </a:bodyPr>
          <a:lstStyle>
            <a:lvl1pPr marL="0" indent="0" algn="ctr">
              <a:lnSpc>
                <a:spcPct val="125000"/>
              </a:lnSpc>
              <a:spcBef>
                <a:spcPts val="0"/>
              </a:spcBef>
              <a:buNone/>
              <a:defRPr sz="2000" b="1" i="0">
                <a:solidFill>
                  <a:schemeClr val="accent1"/>
                </a:solidFill>
                <a:latin typeface="DIN 2014 Bold" panose="020B0504020202020204" pitchFamily="34" charset="77"/>
                <a:ea typeface="DIN 2014 Bold" panose="020B0504020202020204" pitchFamily="34"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ADD TEXT</a:t>
            </a:r>
          </a:p>
        </p:txBody>
      </p:sp>
      <p:sp>
        <p:nvSpPr>
          <p:cNvPr id="32" name="Picture Placeholder 2">
            <a:extLst>
              <a:ext uri="{FF2B5EF4-FFF2-40B4-BE49-F238E27FC236}">
                <a16:creationId xmlns:a16="http://schemas.microsoft.com/office/drawing/2014/main" id="{3EBBB4A2-F2DF-1F42-A8DD-E2B521BC7556}"/>
              </a:ext>
            </a:extLst>
          </p:cNvPr>
          <p:cNvSpPr>
            <a:spLocks noGrp="1"/>
          </p:cNvSpPr>
          <p:nvPr>
            <p:ph type="pic" idx="21"/>
          </p:nvPr>
        </p:nvSpPr>
        <p:spPr>
          <a:xfrm>
            <a:off x="9472027" y="2542032"/>
            <a:ext cx="685800" cy="548640"/>
          </a:xfrm>
        </p:spPr>
        <p:txBody>
          <a:bodyPr>
            <a:normAutofit/>
          </a:bodyPr>
          <a:lstStyle>
            <a:lvl1pPr marL="0" indent="0">
              <a:buNone/>
              <a:defRPr sz="900" b="0" i="0">
                <a:latin typeface="Lato" panose="020F0502020204030203"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34" name="Picture Placeholder 2">
            <a:extLst>
              <a:ext uri="{FF2B5EF4-FFF2-40B4-BE49-F238E27FC236}">
                <a16:creationId xmlns:a16="http://schemas.microsoft.com/office/drawing/2014/main" id="{CAB19CF7-6F90-8D4B-AAE8-05488AEDAD2E}"/>
              </a:ext>
            </a:extLst>
          </p:cNvPr>
          <p:cNvSpPr>
            <a:spLocks noGrp="1"/>
          </p:cNvSpPr>
          <p:nvPr>
            <p:ph type="pic" idx="22"/>
          </p:nvPr>
        </p:nvSpPr>
        <p:spPr>
          <a:xfrm>
            <a:off x="1933956" y="2542032"/>
            <a:ext cx="685800" cy="548640"/>
          </a:xfrm>
        </p:spPr>
        <p:txBody>
          <a:bodyPr>
            <a:normAutofit/>
          </a:bodyPr>
          <a:lstStyle>
            <a:lvl1pPr marL="0" indent="0">
              <a:buNone/>
              <a:defRPr sz="900" b="0" i="0">
                <a:latin typeface="Lato" panose="020F0502020204030203"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Tree>
    <p:extLst>
      <p:ext uri="{BB962C8B-B14F-4D97-AF65-F5344CB8AC3E}">
        <p14:creationId xmlns:p14="http://schemas.microsoft.com/office/powerpoint/2010/main" val="11231943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6541A9D-9D29-9C4B-AB7C-F5E4C5152EF9}"/>
              </a:ext>
            </a:extLst>
          </p:cNvPr>
          <p:cNvSpPr/>
          <p:nvPr userDrawn="1"/>
        </p:nvSpPr>
        <p:spPr>
          <a:xfrm>
            <a:off x="523283" y="2060660"/>
            <a:ext cx="3474720" cy="4369536"/>
          </a:xfrm>
          <a:prstGeom prst="rect">
            <a:avLst/>
          </a:prstGeom>
          <a:solidFill>
            <a:srgbClr val="399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 name="Picture Placeholder 2">
            <a:extLst>
              <a:ext uri="{FF2B5EF4-FFF2-40B4-BE49-F238E27FC236}">
                <a16:creationId xmlns:a16="http://schemas.microsoft.com/office/drawing/2014/main" id="{F2A04728-390E-FF40-A7C1-6BC0D4F5279F}"/>
              </a:ext>
            </a:extLst>
          </p:cNvPr>
          <p:cNvSpPr>
            <a:spLocks noGrp="1"/>
          </p:cNvSpPr>
          <p:nvPr>
            <p:ph type="pic" idx="22"/>
          </p:nvPr>
        </p:nvSpPr>
        <p:spPr>
          <a:xfrm>
            <a:off x="604919" y="2130552"/>
            <a:ext cx="274320" cy="274320"/>
          </a:xfrm>
        </p:spPr>
        <p:txBody>
          <a:bodyPr>
            <a:normAutofit/>
          </a:bodyPr>
          <a:lstStyle>
            <a:lvl1pPr marL="0" indent="0">
              <a:buNone/>
              <a:defRPr sz="800" b="0" i="0">
                <a:latin typeface="Lato" panose="020F0502020204030203"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37" name="Text Placeholder 2">
            <a:extLst>
              <a:ext uri="{FF2B5EF4-FFF2-40B4-BE49-F238E27FC236}">
                <a16:creationId xmlns:a16="http://schemas.microsoft.com/office/drawing/2014/main" id="{EDBA2254-430E-9641-A4FA-56278826A94C}"/>
              </a:ext>
            </a:extLst>
          </p:cNvPr>
          <p:cNvSpPr>
            <a:spLocks noGrp="1"/>
          </p:cNvSpPr>
          <p:nvPr>
            <p:ph type="body" idx="14" hasCustomPrompt="1"/>
          </p:nvPr>
        </p:nvSpPr>
        <p:spPr>
          <a:xfrm>
            <a:off x="815967" y="2374782"/>
            <a:ext cx="3043456" cy="365821"/>
          </a:xfrm>
        </p:spPr>
        <p:txBody>
          <a:bodyPr>
            <a:noAutofit/>
          </a:bodyPr>
          <a:lstStyle>
            <a:lvl1pPr marL="0" indent="0" algn="l">
              <a:lnSpc>
                <a:spcPct val="100000"/>
              </a:lnSpc>
              <a:spcBef>
                <a:spcPts val="0"/>
              </a:spcBef>
              <a:buNone/>
              <a:defRPr sz="1600" b="1" i="0">
                <a:solidFill>
                  <a:schemeClr val="bg1"/>
                </a:solidFill>
                <a:latin typeface="DIN 2014 Bold" panose="020B0504020202020204" pitchFamily="34" charset="77"/>
                <a:ea typeface="DIN 2014 Bold" panose="020B0504020202020204" pitchFamily="34"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ADD TEXT</a:t>
            </a:r>
          </a:p>
        </p:txBody>
      </p:sp>
      <p:sp>
        <p:nvSpPr>
          <p:cNvPr id="38" name="Text Placeholder 2">
            <a:extLst>
              <a:ext uri="{FF2B5EF4-FFF2-40B4-BE49-F238E27FC236}">
                <a16:creationId xmlns:a16="http://schemas.microsoft.com/office/drawing/2014/main" id="{81C32D69-EBE3-084E-A323-976AD9DB12CC}"/>
              </a:ext>
            </a:extLst>
          </p:cNvPr>
          <p:cNvSpPr>
            <a:spLocks noGrp="1"/>
          </p:cNvSpPr>
          <p:nvPr>
            <p:ph type="body" idx="1"/>
          </p:nvPr>
        </p:nvSpPr>
        <p:spPr>
          <a:xfrm>
            <a:off x="802461" y="2758214"/>
            <a:ext cx="3056963" cy="3469868"/>
          </a:xfrm>
        </p:spPr>
        <p:txBody>
          <a:bodyPr>
            <a:normAutofit/>
          </a:bodyPr>
          <a:lstStyle>
            <a:lvl1pPr marL="347463" indent="-342891" algn="l">
              <a:lnSpc>
                <a:spcPct val="100000"/>
              </a:lnSpc>
              <a:spcBef>
                <a:spcPts val="0"/>
              </a:spcBef>
              <a:spcAft>
                <a:spcPts val="1200"/>
              </a:spcAft>
              <a:buFont typeface="+mj-lt"/>
              <a:buAutoNum type="arabicPeriod"/>
              <a:defRPr sz="1600" b="0" i="0">
                <a:solidFill>
                  <a:schemeClr val="bg1"/>
                </a:solidFill>
                <a:latin typeface="Lato" panose="020F0502020204030203"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4FD7A300-4DEB-E444-98EF-526513667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137"/>
            <a:ext cx="12192000" cy="1600200"/>
          </a:xfrm>
          <a:prstGeom prst="rect">
            <a:avLst/>
          </a:prstGeom>
        </p:spPr>
      </p:pic>
      <p:sp>
        <p:nvSpPr>
          <p:cNvPr id="9" name="Title 1">
            <a:extLst>
              <a:ext uri="{FF2B5EF4-FFF2-40B4-BE49-F238E27FC236}">
                <a16:creationId xmlns:a16="http://schemas.microsoft.com/office/drawing/2014/main" id="{1E24C530-0224-FA46-9A56-E684AE17F9A9}"/>
              </a:ext>
            </a:extLst>
          </p:cNvPr>
          <p:cNvSpPr>
            <a:spLocks noGrp="1"/>
          </p:cNvSpPr>
          <p:nvPr userDrawn="1">
            <p:ph type="title" hasCustomPrompt="1"/>
          </p:nvPr>
        </p:nvSpPr>
        <p:spPr>
          <a:xfrm>
            <a:off x="838200" y="180193"/>
            <a:ext cx="10515600" cy="1325563"/>
          </a:xfrm>
        </p:spPr>
        <p:txBody>
          <a:bodyPr>
            <a:normAutofit/>
          </a:bodyPr>
          <a:lstStyle>
            <a:lvl1pPr algn="ctr">
              <a:defRPr sz="4400" b="1" i="0">
                <a:solidFill>
                  <a:schemeClr val="bg1"/>
                </a:solidFill>
                <a:latin typeface="DIN 2014 Bold" panose="020B0504020202020204" pitchFamily="34" charset="77"/>
                <a:ea typeface="DIN 2014 Bold" panose="020B0504020202020204" pitchFamily="34" charset="77"/>
              </a:defRPr>
            </a:lvl1pPr>
          </a:lstStyle>
          <a:p>
            <a:r>
              <a:rPr lang="en-US"/>
              <a:t>CLICK TO EDIT MASTER TITLE STYLE</a:t>
            </a:r>
          </a:p>
        </p:txBody>
      </p:sp>
      <p:sp>
        <p:nvSpPr>
          <p:cNvPr id="51" name="Rectangle 50">
            <a:extLst>
              <a:ext uri="{FF2B5EF4-FFF2-40B4-BE49-F238E27FC236}">
                <a16:creationId xmlns:a16="http://schemas.microsoft.com/office/drawing/2014/main" id="{2477A9AC-0107-2C41-97A6-717CDFDF20EA}"/>
              </a:ext>
            </a:extLst>
          </p:cNvPr>
          <p:cNvSpPr/>
          <p:nvPr userDrawn="1"/>
        </p:nvSpPr>
        <p:spPr>
          <a:xfrm>
            <a:off x="4363611" y="2521121"/>
            <a:ext cx="3474720" cy="3449695"/>
          </a:xfrm>
          <a:prstGeom prst="rect">
            <a:avLst/>
          </a:prstGeom>
          <a:solidFill>
            <a:srgbClr val="399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 name="Picture Placeholder 2">
            <a:extLst>
              <a:ext uri="{FF2B5EF4-FFF2-40B4-BE49-F238E27FC236}">
                <a16:creationId xmlns:a16="http://schemas.microsoft.com/office/drawing/2014/main" id="{8F0E5740-FF33-7D4C-9C65-2211CAE1BE9F}"/>
              </a:ext>
            </a:extLst>
          </p:cNvPr>
          <p:cNvSpPr>
            <a:spLocks noGrp="1"/>
          </p:cNvSpPr>
          <p:nvPr>
            <p:ph type="pic" idx="23"/>
          </p:nvPr>
        </p:nvSpPr>
        <p:spPr>
          <a:xfrm>
            <a:off x="4445248" y="2591012"/>
            <a:ext cx="274320" cy="274320"/>
          </a:xfrm>
        </p:spPr>
        <p:txBody>
          <a:bodyPr>
            <a:normAutofit/>
          </a:bodyPr>
          <a:lstStyle>
            <a:lvl1pPr marL="0" indent="0">
              <a:buNone/>
              <a:defRPr sz="800" b="0" i="0">
                <a:latin typeface="Lato" panose="020F0502020204030203"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53" name="Text Placeholder 2">
            <a:extLst>
              <a:ext uri="{FF2B5EF4-FFF2-40B4-BE49-F238E27FC236}">
                <a16:creationId xmlns:a16="http://schemas.microsoft.com/office/drawing/2014/main" id="{79FF858A-2158-1643-B970-4432CCA299B1}"/>
              </a:ext>
            </a:extLst>
          </p:cNvPr>
          <p:cNvSpPr>
            <a:spLocks noGrp="1"/>
          </p:cNvSpPr>
          <p:nvPr>
            <p:ph type="body" idx="24" hasCustomPrompt="1"/>
          </p:nvPr>
        </p:nvSpPr>
        <p:spPr>
          <a:xfrm>
            <a:off x="4656295" y="2835242"/>
            <a:ext cx="3062575" cy="365821"/>
          </a:xfrm>
        </p:spPr>
        <p:txBody>
          <a:bodyPr>
            <a:noAutofit/>
          </a:bodyPr>
          <a:lstStyle>
            <a:lvl1pPr marL="0" indent="0" algn="l">
              <a:lnSpc>
                <a:spcPct val="100000"/>
              </a:lnSpc>
              <a:spcBef>
                <a:spcPts val="0"/>
              </a:spcBef>
              <a:buNone/>
              <a:defRPr sz="1600" b="1" i="0">
                <a:solidFill>
                  <a:schemeClr val="bg1"/>
                </a:solidFill>
                <a:latin typeface="DIN 2014 Bold" panose="020B0504020202020204" pitchFamily="34" charset="77"/>
                <a:ea typeface="DIN 2014 Bold" panose="020B0504020202020204" pitchFamily="34"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ADD TEXT</a:t>
            </a:r>
          </a:p>
        </p:txBody>
      </p:sp>
      <p:sp>
        <p:nvSpPr>
          <p:cNvPr id="54" name="Text Placeholder 2">
            <a:extLst>
              <a:ext uri="{FF2B5EF4-FFF2-40B4-BE49-F238E27FC236}">
                <a16:creationId xmlns:a16="http://schemas.microsoft.com/office/drawing/2014/main" id="{BC03D365-CD78-9B47-B64A-85D27FD1180C}"/>
              </a:ext>
            </a:extLst>
          </p:cNvPr>
          <p:cNvSpPr>
            <a:spLocks noGrp="1"/>
          </p:cNvSpPr>
          <p:nvPr>
            <p:ph type="body" idx="25"/>
          </p:nvPr>
        </p:nvSpPr>
        <p:spPr>
          <a:xfrm>
            <a:off x="4642791" y="3218674"/>
            <a:ext cx="3076080" cy="2578877"/>
          </a:xfrm>
        </p:spPr>
        <p:txBody>
          <a:bodyPr>
            <a:normAutofit/>
          </a:bodyPr>
          <a:lstStyle>
            <a:lvl1pPr marL="347463" indent="-342891" algn="l">
              <a:lnSpc>
                <a:spcPct val="100000"/>
              </a:lnSpc>
              <a:spcBef>
                <a:spcPts val="0"/>
              </a:spcBef>
              <a:spcAft>
                <a:spcPts val="1200"/>
              </a:spcAft>
              <a:buFont typeface="+mj-lt"/>
              <a:buAutoNum type="arabicPeriod"/>
              <a:defRPr sz="1600" b="0" i="0">
                <a:solidFill>
                  <a:schemeClr val="bg1"/>
                </a:solidFill>
                <a:latin typeface="Lato" panose="020F0502020204030203"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59" name="Rectangle 58">
            <a:extLst>
              <a:ext uri="{FF2B5EF4-FFF2-40B4-BE49-F238E27FC236}">
                <a16:creationId xmlns:a16="http://schemas.microsoft.com/office/drawing/2014/main" id="{5122CCF0-40D4-D44F-95FE-F4740CB4C14D}"/>
              </a:ext>
            </a:extLst>
          </p:cNvPr>
          <p:cNvSpPr/>
          <p:nvPr userDrawn="1"/>
        </p:nvSpPr>
        <p:spPr>
          <a:xfrm>
            <a:off x="8193183" y="2891989"/>
            <a:ext cx="3474720" cy="2700287"/>
          </a:xfrm>
          <a:prstGeom prst="rect">
            <a:avLst/>
          </a:prstGeom>
          <a:solidFill>
            <a:srgbClr val="399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 name="Picture Placeholder 2">
            <a:extLst>
              <a:ext uri="{FF2B5EF4-FFF2-40B4-BE49-F238E27FC236}">
                <a16:creationId xmlns:a16="http://schemas.microsoft.com/office/drawing/2014/main" id="{0F2E054D-C60F-7E42-BA88-B4CB1A59A112}"/>
              </a:ext>
            </a:extLst>
          </p:cNvPr>
          <p:cNvSpPr>
            <a:spLocks noGrp="1"/>
          </p:cNvSpPr>
          <p:nvPr>
            <p:ph type="pic" idx="26"/>
          </p:nvPr>
        </p:nvSpPr>
        <p:spPr>
          <a:xfrm>
            <a:off x="8274819" y="2961880"/>
            <a:ext cx="274320" cy="274320"/>
          </a:xfrm>
        </p:spPr>
        <p:txBody>
          <a:bodyPr>
            <a:normAutofit/>
          </a:bodyPr>
          <a:lstStyle>
            <a:lvl1pPr marL="0" indent="0">
              <a:buNone/>
              <a:defRPr sz="800" b="0" i="0">
                <a:latin typeface="Lato" panose="020F0502020204030203"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61" name="Text Placeholder 2">
            <a:extLst>
              <a:ext uri="{FF2B5EF4-FFF2-40B4-BE49-F238E27FC236}">
                <a16:creationId xmlns:a16="http://schemas.microsoft.com/office/drawing/2014/main" id="{6CF7320E-89A6-814B-8272-3E392A520106}"/>
              </a:ext>
            </a:extLst>
          </p:cNvPr>
          <p:cNvSpPr>
            <a:spLocks noGrp="1"/>
          </p:cNvSpPr>
          <p:nvPr>
            <p:ph type="body" idx="27" hasCustomPrompt="1"/>
          </p:nvPr>
        </p:nvSpPr>
        <p:spPr>
          <a:xfrm>
            <a:off x="8485867" y="3206110"/>
            <a:ext cx="3050696" cy="365821"/>
          </a:xfrm>
        </p:spPr>
        <p:txBody>
          <a:bodyPr>
            <a:noAutofit/>
          </a:bodyPr>
          <a:lstStyle>
            <a:lvl1pPr marL="0" indent="0" algn="l">
              <a:lnSpc>
                <a:spcPct val="100000"/>
              </a:lnSpc>
              <a:spcBef>
                <a:spcPts val="0"/>
              </a:spcBef>
              <a:buNone/>
              <a:defRPr sz="1600" b="1" i="0">
                <a:solidFill>
                  <a:schemeClr val="bg1"/>
                </a:solidFill>
                <a:latin typeface="DIN 2014 Bold" panose="020B0504020202020204" pitchFamily="34" charset="77"/>
                <a:ea typeface="DIN 2014 Bold" panose="020B0504020202020204" pitchFamily="34"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ADD TEXT</a:t>
            </a:r>
          </a:p>
        </p:txBody>
      </p:sp>
      <p:sp>
        <p:nvSpPr>
          <p:cNvPr id="62" name="Text Placeholder 2">
            <a:extLst>
              <a:ext uri="{FF2B5EF4-FFF2-40B4-BE49-F238E27FC236}">
                <a16:creationId xmlns:a16="http://schemas.microsoft.com/office/drawing/2014/main" id="{B2944B00-4358-8D44-86C9-58556B0A5CF1}"/>
              </a:ext>
            </a:extLst>
          </p:cNvPr>
          <p:cNvSpPr>
            <a:spLocks noGrp="1"/>
          </p:cNvSpPr>
          <p:nvPr>
            <p:ph type="body" idx="28"/>
          </p:nvPr>
        </p:nvSpPr>
        <p:spPr>
          <a:xfrm>
            <a:off x="8472362" y="3589541"/>
            <a:ext cx="3050695" cy="1846059"/>
          </a:xfrm>
        </p:spPr>
        <p:txBody>
          <a:bodyPr>
            <a:normAutofit/>
          </a:bodyPr>
          <a:lstStyle>
            <a:lvl1pPr marL="347463" indent="-342891" algn="l">
              <a:lnSpc>
                <a:spcPct val="100000"/>
              </a:lnSpc>
              <a:spcBef>
                <a:spcPts val="0"/>
              </a:spcBef>
              <a:spcAft>
                <a:spcPts val="1200"/>
              </a:spcAft>
              <a:buFont typeface="+mj-lt"/>
              <a:buAutoNum type="arabicPeriod"/>
              <a:defRPr sz="1600" b="0" i="0">
                <a:solidFill>
                  <a:schemeClr val="bg1"/>
                </a:solidFill>
                <a:latin typeface="Lato" panose="020F0502020204030203"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309395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6541A9D-9D29-9C4B-AB7C-F5E4C5152EF9}"/>
              </a:ext>
            </a:extLst>
          </p:cNvPr>
          <p:cNvSpPr/>
          <p:nvPr userDrawn="1"/>
        </p:nvSpPr>
        <p:spPr>
          <a:xfrm>
            <a:off x="523283" y="2060660"/>
            <a:ext cx="3474720" cy="4369536"/>
          </a:xfrm>
          <a:prstGeom prst="rect">
            <a:avLst/>
          </a:prstGeom>
          <a:solidFill>
            <a:srgbClr val="399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6" name="Picture Placeholder 2">
            <a:extLst>
              <a:ext uri="{FF2B5EF4-FFF2-40B4-BE49-F238E27FC236}">
                <a16:creationId xmlns:a16="http://schemas.microsoft.com/office/drawing/2014/main" id="{F2A04728-390E-FF40-A7C1-6BC0D4F5279F}"/>
              </a:ext>
            </a:extLst>
          </p:cNvPr>
          <p:cNvSpPr>
            <a:spLocks noGrp="1"/>
          </p:cNvSpPr>
          <p:nvPr>
            <p:ph type="pic" idx="22"/>
          </p:nvPr>
        </p:nvSpPr>
        <p:spPr>
          <a:xfrm>
            <a:off x="604919" y="2130552"/>
            <a:ext cx="274320" cy="274320"/>
          </a:xfrm>
        </p:spPr>
        <p:txBody>
          <a:bodyPr>
            <a:normAutofit/>
          </a:bodyPr>
          <a:lstStyle>
            <a:lvl1pPr marL="0" indent="0">
              <a:buNone/>
              <a:defRPr sz="800" b="0" i="0">
                <a:latin typeface="Lato" panose="020F0502020204030203"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37" name="Text Placeholder 2">
            <a:extLst>
              <a:ext uri="{FF2B5EF4-FFF2-40B4-BE49-F238E27FC236}">
                <a16:creationId xmlns:a16="http://schemas.microsoft.com/office/drawing/2014/main" id="{EDBA2254-430E-9641-A4FA-56278826A94C}"/>
              </a:ext>
            </a:extLst>
          </p:cNvPr>
          <p:cNvSpPr>
            <a:spLocks noGrp="1"/>
          </p:cNvSpPr>
          <p:nvPr>
            <p:ph type="body" idx="14" hasCustomPrompt="1"/>
          </p:nvPr>
        </p:nvSpPr>
        <p:spPr>
          <a:xfrm>
            <a:off x="815967" y="2374782"/>
            <a:ext cx="3043456" cy="365821"/>
          </a:xfrm>
        </p:spPr>
        <p:txBody>
          <a:bodyPr>
            <a:noAutofit/>
          </a:bodyPr>
          <a:lstStyle>
            <a:lvl1pPr marL="0" indent="0" algn="l">
              <a:lnSpc>
                <a:spcPct val="100000"/>
              </a:lnSpc>
              <a:spcBef>
                <a:spcPts val="0"/>
              </a:spcBef>
              <a:buNone/>
              <a:defRPr sz="1600" b="1" i="0">
                <a:solidFill>
                  <a:schemeClr val="bg1"/>
                </a:solidFill>
                <a:latin typeface="DIN 2014 Bold" panose="020B0504020202020204" pitchFamily="34" charset="77"/>
                <a:ea typeface="DIN 2014 Bold" panose="020B0504020202020204" pitchFamily="34"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ADD TEXT</a:t>
            </a:r>
          </a:p>
        </p:txBody>
      </p:sp>
      <p:sp>
        <p:nvSpPr>
          <p:cNvPr id="38" name="Text Placeholder 2">
            <a:extLst>
              <a:ext uri="{FF2B5EF4-FFF2-40B4-BE49-F238E27FC236}">
                <a16:creationId xmlns:a16="http://schemas.microsoft.com/office/drawing/2014/main" id="{81C32D69-EBE3-084E-A323-976AD9DB12CC}"/>
              </a:ext>
            </a:extLst>
          </p:cNvPr>
          <p:cNvSpPr>
            <a:spLocks noGrp="1"/>
          </p:cNvSpPr>
          <p:nvPr>
            <p:ph type="body" idx="1"/>
          </p:nvPr>
        </p:nvSpPr>
        <p:spPr>
          <a:xfrm>
            <a:off x="802461" y="2758214"/>
            <a:ext cx="3056963" cy="3469868"/>
          </a:xfrm>
        </p:spPr>
        <p:txBody>
          <a:bodyPr>
            <a:normAutofit/>
          </a:bodyPr>
          <a:lstStyle>
            <a:lvl1pPr marL="347463" indent="-342891" algn="l">
              <a:lnSpc>
                <a:spcPct val="100000"/>
              </a:lnSpc>
              <a:spcBef>
                <a:spcPts val="0"/>
              </a:spcBef>
              <a:spcAft>
                <a:spcPts val="1200"/>
              </a:spcAft>
              <a:buFont typeface="+mj-lt"/>
              <a:buAutoNum type="arabicPeriod"/>
              <a:defRPr sz="1600" b="0" i="0">
                <a:solidFill>
                  <a:schemeClr val="bg1"/>
                </a:solidFill>
                <a:latin typeface="Lato" panose="020F0502020204030203"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4FD7A300-4DEB-E444-98EF-526513667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137"/>
            <a:ext cx="12192000" cy="1600200"/>
          </a:xfrm>
          <a:prstGeom prst="rect">
            <a:avLst/>
          </a:prstGeom>
        </p:spPr>
      </p:pic>
      <p:sp>
        <p:nvSpPr>
          <p:cNvPr id="9" name="Title 1">
            <a:extLst>
              <a:ext uri="{FF2B5EF4-FFF2-40B4-BE49-F238E27FC236}">
                <a16:creationId xmlns:a16="http://schemas.microsoft.com/office/drawing/2014/main" id="{1E24C530-0224-FA46-9A56-E684AE17F9A9}"/>
              </a:ext>
            </a:extLst>
          </p:cNvPr>
          <p:cNvSpPr>
            <a:spLocks noGrp="1"/>
          </p:cNvSpPr>
          <p:nvPr userDrawn="1">
            <p:ph type="title" hasCustomPrompt="1"/>
          </p:nvPr>
        </p:nvSpPr>
        <p:spPr>
          <a:xfrm>
            <a:off x="838200" y="180193"/>
            <a:ext cx="10515600" cy="1325563"/>
          </a:xfrm>
        </p:spPr>
        <p:txBody>
          <a:bodyPr>
            <a:normAutofit/>
          </a:bodyPr>
          <a:lstStyle>
            <a:lvl1pPr algn="ctr">
              <a:defRPr sz="4400" b="1" i="0">
                <a:solidFill>
                  <a:schemeClr val="bg1"/>
                </a:solidFill>
                <a:latin typeface="DIN 2014 Bold" panose="020B0504020202020204" pitchFamily="34" charset="77"/>
                <a:ea typeface="DIN 2014 Bold" panose="020B0504020202020204" pitchFamily="34" charset="77"/>
              </a:defRPr>
            </a:lvl1pPr>
          </a:lstStyle>
          <a:p>
            <a:r>
              <a:rPr lang="en-US"/>
              <a:t>CLICK TO EDIT MASTER TITLE STYLE</a:t>
            </a:r>
          </a:p>
        </p:txBody>
      </p:sp>
      <p:sp>
        <p:nvSpPr>
          <p:cNvPr id="51" name="Rectangle 50">
            <a:extLst>
              <a:ext uri="{FF2B5EF4-FFF2-40B4-BE49-F238E27FC236}">
                <a16:creationId xmlns:a16="http://schemas.microsoft.com/office/drawing/2014/main" id="{2477A9AC-0107-2C41-97A6-717CDFDF20EA}"/>
              </a:ext>
            </a:extLst>
          </p:cNvPr>
          <p:cNvSpPr/>
          <p:nvPr userDrawn="1"/>
        </p:nvSpPr>
        <p:spPr>
          <a:xfrm>
            <a:off x="4363611" y="2521121"/>
            <a:ext cx="3474720" cy="3449695"/>
          </a:xfrm>
          <a:prstGeom prst="rect">
            <a:avLst/>
          </a:prstGeom>
          <a:solidFill>
            <a:srgbClr val="399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2" name="Picture Placeholder 2">
            <a:extLst>
              <a:ext uri="{FF2B5EF4-FFF2-40B4-BE49-F238E27FC236}">
                <a16:creationId xmlns:a16="http://schemas.microsoft.com/office/drawing/2014/main" id="{8F0E5740-FF33-7D4C-9C65-2211CAE1BE9F}"/>
              </a:ext>
            </a:extLst>
          </p:cNvPr>
          <p:cNvSpPr>
            <a:spLocks noGrp="1"/>
          </p:cNvSpPr>
          <p:nvPr>
            <p:ph type="pic" idx="23"/>
          </p:nvPr>
        </p:nvSpPr>
        <p:spPr>
          <a:xfrm>
            <a:off x="4445248" y="2591012"/>
            <a:ext cx="274320" cy="274320"/>
          </a:xfrm>
        </p:spPr>
        <p:txBody>
          <a:bodyPr>
            <a:normAutofit/>
          </a:bodyPr>
          <a:lstStyle>
            <a:lvl1pPr marL="0" indent="0">
              <a:buNone/>
              <a:defRPr sz="800" b="0" i="0">
                <a:latin typeface="Lato" panose="020F0502020204030203"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53" name="Text Placeholder 2">
            <a:extLst>
              <a:ext uri="{FF2B5EF4-FFF2-40B4-BE49-F238E27FC236}">
                <a16:creationId xmlns:a16="http://schemas.microsoft.com/office/drawing/2014/main" id="{79FF858A-2158-1643-B970-4432CCA299B1}"/>
              </a:ext>
            </a:extLst>
          </p:cNvPr>
          <p:cNvSpPr>
            <a:spLocks noGrp="1"/>
          </p:cNvSpPr>
          <p:nvPr>
            <p:ph type="body" idx="24" hasCustomPrompt="1"/>
          </p:nvPr>
        </p:nvSpPr>
        <p:spPr>
          <a:xfrm>
            <a:off x="4656295" y="2835242"/>
            <a:ext cx="3062575" cy="365821"/>
          </a:xfrm>
        </p:spPr>
        <p:txBody>
          <a:bodyPr>
            <a:noAutofit/>
          </a:bodyPr>
          <a:lstStyle>
            <a:lvl1pPr marL="0" indent="0" algn="l">
              <a:lnSpc>
                <a:spcPct val="100000"/>
              </a:lnSpc>
              <a:spcBef>
                <a:spcPts val="0"/>
              </a:spcBef>
              <a:buNone/>
              <a:defRPr sz="1600" b="1" i="0">
                <a:solidFill>
                  <a:schemeClr val="bg1"/>
                </a:solidFill>
                <a:latin typeface="DIN 2014 Bold" panose="020B0504020202020204" pitchFamily="34" charset="77"/>
                <a:ea typeface="DIN 2014 Bold" panose="020B0504020202020204" pitchFamily="34"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ADD TEXT</a:t>
            </a:r>
          </a:p>
        </p:txBody>
      </p:sp>
      <p:sp>
        <p:nvSpPr>
          <p:cNvPr id="54" name="Text Placeholder 2">
            <a:extLst>
              <a:ext uri="{FF2B5EF4-FFF2-40B4-BE49-F238E27FC236}">
                <a16:creationId xmlns:a16="http://schemas.microsoft.com/office/drawing/2014/main" id="{BC03D365-CD78-9B47-B64A-85D27FD1180C}"/>
              </a:ext>
            </a:extLst>
          </p:cNvPr>
          <p:cNvSpPr>
            <a:spLocks noGrp="1"/>
          </p:cNvSpPr>
          <p:nvPr>
            <p:ph type="body" idx="25"/>
          </p:nvPr>
        </p:nvSpPr>
        <p:spPr>
          <a:xfrm>
            <a:off x="4642791" y="3218674"/>
            <a:ext cx="3076080" cy="2578877"/>
          </a:xfrm>
        </p:spPr>
        <p:txBody>
          <a:bodyPr>
            <a:normAutofit/>
          </a:bodyPr>
          <a:lstStyle>
            <a:lvl1pPr marL="347463" indent="-342891" algn="l">
              <a:lnSpc>
                <a:spcPct val="100000"/>
              </a:lnSpc>
              <a:spcBef>
                <a:spcPts val="0"/>
              </a:spcBef>
              <a:spcAft>
                <a:spcPts val="1200"/>
              </a:spcAft>
              <a:buFont typeface="+mj-lt"/>
              <a:buAutoNum type="arabicPeriod"/>
              <a:defRPr sz="1600" b="0" i="0">
                <a:solidFill>
                  <a:schemeClr val="bg1"/>
                </a:solidFill>
                <a:latin typeface="Lato" panose="020F0502020204030203"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59" name="Rectangle 58">
            <a:extLst>
              <a:ext uri="{FF2B5EF4-FFF2-40B4-BE49-F238E27FC236}">
                <a16:creationId xmlns:a16="http://schemas.microsoft.com/office/drawing/2014/main" id="{5122CCF0-40D4-D44F-95FE-F4740CB4C14D}"/>
              </a:ext>
            </a:extLst>
          </p:cNvPr>
          <p:cNvSpPr/>
          <p:nvPr userDrawn="1"/>
        </p:nvSpPr>
        <p:spPr>
          <a:xfrm>
            <a:off x="8193183" y="2891989"/>
            <a:ext cx="3474720" cy="2700287"/>
          </a:xfrm>
          <a:prstGeom prst="rect">
            <a:avLst/>
          </a:prstGeom>
          <a:solidFill>
            <a:srgbClr val="399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60" name="Picture Placeholder 2">
            <a:extLst>
              <a:ext uri="{FF2B5EF4-FFF2-40B4-BE49-F238E27FC236}">
                <a16:creationId xmlns:a16="http://schemas.microsoft.com/office/drawing/2014/main" id="{0F2E054D-C60F-7E42-BA88-B4CB1A59A112}"/>
              </a:ext>
            </a:extLst>
          </p:cNvPr>
          <p:cNvSpPr>
            <a:spLocks noGrp="1"/>
          </p:cNvSpPr>
          <p:nvPr>
            <p:ph type="pic" idx="26"/>
          </p:nvPr>
        </p:nvSpPr>
        <p:spPr>
          <a:xfrm>
            <a:off x="8274819" y="2961880"/>
            <a:ext cx="274320" cy="274320"/>
          </a:xfrm>
        </p:spPr>
        <p:txBody>
          <a:bodyPr>
            <a:normAutofit/>
          </a:bodyPr>
          <a:lstStyle>
            <a:lvl1pPr marL="0" indent="0">
              <a:buNone/>
              <a:defRPr sz="800" b="0" i="0">
                <a:latin typeface="Lato" panose="020F0502020204030203"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61" name="Text Placeholder 2">
            <a:extLst>
              <a:ext uri="{FF2B5EF4-FFF2-40B4-BE49-F238E27FC236}">
                <a16:creationId xmlns:a16="http://schemas.microsoft.com/office/drawing/2014/main" id="{6CF7320E-89A6-814B-8272-3E392A520106}"/>
              </a:ext>
            </a:extLst>
          </p:cNvPr>
          <p:cNvSpPr>
            <a:spLocks noGrp="1"/>
          </p:cNvSpPr>
          <p:nvPr>
            <p:ph type="body" idx="27" hasCustomPrompt="1"/>
          </p:nvPr>
        </p:nvSpPr>
        <p:spPr>
          <a:xfrm>
            <a:off x="8485867" y="3206110"/>
            <a:ext cx="3050696" cy="365821"/>
          </a:xfrm>
        </p:spPr>
        <p:txBody>
          <a:bodyPr>
            <a:noAutofit/>
          </a:bodyPr>
          <a:lstStyle>
            <a:lvl1pPr marL="0" indent="0" algn="l">
              <a:lnSpc>
                <a:spcPct val="100000"/>
              </a:lnSpc>
              <a:spcBef>
                <a:spcPts val="0"/>
              </a:spcBef>
              <a:buNone/>
              <a:defRPr sz="1600" b="1" i="0">
                <a:solidFill>
                  <a:schemeClr val="bg1"/>
                </a:solidFill>
                <a:latin typeface="DIN 2014 Bold" panose="020B0504020202020204" pitchFamily="34" charset="77"/>
                <a:ea typeface="DIN 2014 Bold" panose="020B0504020202020204" pitchFamily="34"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ADD TEXT</a:t>
            </a:r>
          </a:p>
        </p:txBody>
      </p:sp>
      <p:sp>
        <p:nvSpPr>
          <p:cNvPr id="62" name="Text Placeholder 2">
            <a:extLst>
              <a:ext uri="{FF2B5EF4-FFF2-40B4-BE49-F238E27FC236}">
                <a16:creationId xmlns:a16="http://schemas.microsoft.com/office/drawing/2014/main" id="{B2944B00-4358-8D44-86C9-58556B0A5CF1}"/>
              </a:ext>
            </a:extLst>
          </p:cNvPr>
          <p:cNvSpPr>
            <a:spLocks noGrp="1"/>
          </p:cNvSpPr>
          <p:nvPr>
            <p:ph type="body" idx="28"/>
          </p:nvPr>
        </p:nvSpPr>
        <p:spPr>
          <a:xfrm>
            <a:off x="8472362" y="3589541"/>
            <a:ext cx="3050695" cy="1846059"/>
          </a:xfrm>
        </p:spPr>
        <p:txBody>
          <a:bodyPr>
            <a:normAutofit/>
          </a:bodyPr>
          <a:lstStyle>
            <a:lvl1pPr marL="347463" indent="-342891" algn="l">
              <a:lnSpc>
                <a:spcPct val="100000"/>
              </a:lnSpc>
              <a:spcBef>
                <a:spcPts val="0"/>
              </a:spcBef>
              <a:spcAft>
                <a:spcPts val="1200"/>
              </a:spcAft>
              <a:buFont typeface="+mj-lt"/>
              <a:buAutoNum type="arabicPeriod"/>
              <a:defRPr sz="1600" b="0" i="0">
                <a:solidFill>
                  <a:schemeClr val="bg1"/>
                </a:solidFill>
                <a:latin typeface="Lato" panose="020F0502020204030203"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3507389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D7A300-4DEB-E444-98EF-526513667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137"/>
            <a:ext cx="12192000" cy="1600200"/>
          </a:xfrm>
          <a:prstGeom prst="rect">
            <a:avLst/>
          </a:prstGeom>
        </p:spPr>
      </p:pic>
      <p:sp>
        <p:nvSpPr>
          <p:cNvPr id="9" name="Title 1">
            <a:extLst>
              <a:ext uri="{FF2B5EF4-FFF2-40B4-BE49-F238E27FC236}">
                <a16:creationId xmlns:a16="http://schemas.microsoft.com/office/drawing/2014/main" id="{1E24C530-0224-FA46-9A56-E684AE17F9A9}"/>
              </a:ext>
            </a:extLst>
          </p:cNvPr>
          <p:cNvSpPr>
            <a:spLocks noGrp="1"/>
          </p:cNvSpPr>
          <p:nvPr userDrawn="1">
            <p:ph type="title" hasCustomPrompt="1"/>
          </p:nvPr>
        </p:nvSpPr>
        <p:spPr>
          <a:xfrm>
            <a:off x="838200" y="180193"/>
            <a:ext cx="10515600" cy="1325563"/>
          </a:xfrm>
        </p:spPr>
        <p:txBody>
          <a:bodyPr>
            <a:normAutofit/>
          </a:bodyPr>
          <a:lstStyle>
            <a:lvl1pPr algn="ctr">
              <a:defRPr sz="4400" b="1" i="0">
                <a:solidFill>
                  <a:schemeClr val="bg1"/>
                </a:solidFill>
                <a:latin typeface="DIN 2014 Bold" panose="020B0504020202020204" pitchFamily="34" charset="77"/>
                <a:ea typeface="DIN 2014 Bold" panose="020B0504020202020204" pitchFamily="34" charset="77"/>
              </a:defRPr>
            </a:lvl1pPr>
          </a:lstStyle>
          <a:p>
            <a:r>
              <a:rPr lang="en-US"/>
              <a:t>CLICK TO EDIT MASTER TITLE STYLE</a:t>
            </a:r>
          </a:p>
        </p:txBody>
      </p:sp>
    </p:spTree>
    <p:extLst>
      <p:ext uri="{BB962C8B-B14F-4D97-AF65-F5344CB8AC3E}">
        <p14:creationId xmlns:p14="http://schemas.microsoft.com/office/powerpoint/2010/main" val="208143442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D7A300-4DEB-E444-98EF-52651366708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2646"/>
          <a:stretch/>
        </p:blipFill>
        <p:spPr>
          <a:xfrm>
            <a:off x="0" y="-13867"/>
            <a:ext cx="12192000" cy="1077792"/>
          </a:xfrm>
          <a:prstGeom prst="rect">
            <a:avLst/>
          </a:prstGeom>
        </p:spPr>
      </p:pic>
      <p:sp>
        <p:nvSpPr>
          <p:cNvPr id="9" name="Title 1">
            <a:extLst>
              <a:ext uri="{FF2B5EF4-FFF2-40B4-BE49-F238E27FC236}">
                <a16:creationId xmlns:a16="http://schemas.microsoft.com/office/drawing/2014/main" id="{1E24C530-0224-FA46-9A56-E684AE17F9A9}"/>
              </a:ext>
            </a:extLst>
          </p:cNvPr>
          <p:cNvSpPr>
            <a:spLocks noGrp="1"/>
          </p:cNvSpPr>
          <p:nvPr userDrawn="1">
            <p:ph type="title" hasCustomPrompt="1"/>
          </p:nvPr>
        </p:nvSpPr>
        <p:spPr>
          <a:xfrm>
            <a:off x="838200" y="99681"/>
            <a:ext cx="10515600" cy="883732"/>
          </a:xfrm>
        </p:spPr>
        <p:txBody>
          <a:bodyPr>
            <a:normAutofit/>
          </a:bodyPr>
          <a:lstStyle>
            <a:lvl1pPr algn="ctr">
              <a:defRPr sz="4400" b="1" i="0">
                <a:solidFill>
                  <a:schemeClr val="bg1"/>
                </a:solidFill>
                <a:latin typeface="DIN 2014 Bold" panose="020B0504020202020204" pitchFamily="34" charset="77"/>
                <a:ea typeface="DIN 2014 Bold" panose="020B0504020202020204" pitchFamily="34" charset="77"/>
              </a:defRPr>
            </a:lvl1pPr>
          </a:lstStyle>
          <a:p>
            <a:r>
              <a:rPr lang="en-US"/>
              <a:t>CLICK TO EDIT MASTER TITLE STYLE</a:t>
            </a:r>
          </a:p>
        </p:txBody>
      </p:sp>
    </p:spTree>
    <p:extLst>
      <p:ext uri="{BB962C8B-B14F-4D97-AF65-F5344CB8AC3E}">
        <p14:creationId xmlns:p14="http://schemas.microsoft.com/office/powerpoint/2010/main" val="14784020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6573D-2DF8-4DEA-8EDD-A340F2D1C9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08A57A-8611-49D1-A1D7-1C30EEE26F13}"/>
              </a:ext>
            </a:extLst>
          </p:cNvPr>
          <p:cNvSpPr>
            <a:spLocks noGrp="1"/>
          </p:cNvSpPr>
          <p:nvPr>
            <p:ph type="dt" sz="half" idx="10"/>
          </p:nvPr>
        </p:nvSpPr>
        <p:spPr/>
        <p:txBody>
          <a:bodyPr/>
          <a:lstStyle>
            <a:lvl1pPr>
              <a:defRPr b="0" i="0">
                <a:latin typeface="Lato" panose="020F0502020204030203" pitchFamily="34" charset="0"/>
              </a:defRPr>
            </a:lvl1pPr>
          </a:lstStyle>
          <a:p>
            <a:endParaRPr lang="en-US"/>
          </a:p>
        </p:txBody>
      </p:sp>
      <p:sp>
        <p:nvSpPr>
          <p:cNvPr id="4" name="Footer Placeholder 3">
            <a:extLst>
              <a:ext uri="{FF2B5EF4-FFF2-40B4-BE49-F238E27FC236}">
                <a16:creationId xmlns:a16="http://schemas.microsoft.com/office/drawing/2014/main" id="{797996F8-60EE-4D0E-82AC-2F41EAC6A94C}"/>
              </a:ext>
            </a:extLst>
          </p:cNvPr>
          <p:cNvSpPr>
            <a:spLocks noGrp="1"/>
          </p:cNvSpPr>
          <p:nvPr>
            <p:ph type="ftr" sz="quarter" idx="11"/>
          </p:nvPr>
        </p:nvSpPr>
        <p:spPr/>
        <p:txBody>
          <a:bodyPr/>
          <a:lstStyle>
            <a:lvl1pPr>
              <a:defRPr b="0" i="0">
                <a:latin typeface="Lato" panose="020F0502020204030203" pitchFamily="34" charset="0"/>
              </a:defRPr>
            </a:lvl1pPr>
          </a:lstStyle>
          <a:p>
            <a:r>
              <a:rPr lang="en-US" err="1"/>
              <a:t>MovieLabs</a:t>
            </a:r>
            <a:r>
              <a:rPr lang="en-US"/>
              <a:t> Confidential</a:t>
            </a:r>
          </a:p>
        </p:txBody>
      </p:sp>
      <p:sp>
        <p:nvSpPr>
          <p:cNvPr id="5" name="Slide Number Placeholder 4">
            <a:extLst>
              <a:ext uri="{FF2B5EF4-FFF2-40B4-BE49-F238E27FC236}">
                <a16:creationId xmlns:a16="http://schemas.microsoft.com/office/drawing/2014/main" id="{95BDF708-D0D3-4BD2-8A52-BF18D61D0264}"/>
              </a:ext>
            </a:extLst>
          </p:cNvPr>
          <p:cNvSpPr>
            <a:spLocks noGrp="1"/>
          </p:cNvSpPr>
          <p:nvPr>
            <p:ph type="sldNum" sz="quarter" idx="12"/>
          </p:nvPr>
        </p:nvSpPr>
        <p:spPr/>
        <p:txBody>
          <a:bodyPr/>
          <a:lstStyle>
            <a:lvl1pPr>
              <a:defRPr b="0" i="0">
                <a:latin typeface="Lato" panose="020F0502020204030203" pitchFamily="34" charset="0"/>
              </a:defRPr>
            </a:lvl1pPr>
          </a:lstStyle>
          <a:p>
            <a:fld id="{C6993A15-1800-46E9-8BDC-5C4A48BB855E}" type="slidenum">
              <a:rPr lang="en-US" smtClean="0"/>
              <a:pPr/>
              <a:t>‹#›</a:t>
            </a:fld>
            <a:endParaRPr lang="en-US"/>
          </a:p>
        </p:txBody>
      </p:sp>
    </p:spTree>
    <p:extLst>
      <p:ext uri="{BB962C8B-B14F-4D97-AF65-F5344CB8AC3E}">
        <p14:creationId xmlns:p14="http://schemas.microsoft.com/office/powerpoint/2010/main" val="110430370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A0C38B3-B375-48BB-8684-C5628BE66A25}"/>
              </a:ext>
            </a:extLst>
          </p:cNvPr>
          <p:cNvSpPr>
            <a:spLocks noGrp="1"/>
          </p:cNvSpPr>
          <p:nvPr>
            <p:ph type="dt" sz="half" idx="10"/>
          </p:nvPr>
        </p:nvSpPr>
        <p:spPr/>
        <p:txBody>
          <a:bodyPr/>
          <a:lstStyle>
            <a:lvl1pPr>
              <a:defRPr b="0" i="0">
                <a:solidFill>
                  <a:schemeClr val="accent4"/>
                </a:solidFill>
                <a:latin typeface="Lato" panose="020F0502020204030203" pitchFamily="34" charset="0"/>
              </a:defRPr>
            </a:lvl1pPr>
          </a:lstStyle>
          <a:p>
            <a:endParaRPr lang="en-US"/>
          </a:p>
        </p:txBody>
      </p:sp>
      <p:sp>
        <p:nvSpPr>
          <p:cNvPr id="5" name="Footer Placeholder 4">
            <a:extLst>
              <a:ext uri="{FF2B5EF4-FFF2-40B4-BE49-F238E27FC236}">
                <a16:creationId xmlns:a16="http://schemas.microsoft.com/office/drawing/2014/main" id="{F3672305-AB31-428C-AB44-C750A37966A6}"/>
              </a:ext>
            </a:extLst>
          </p:cNvPr>
          <p:cNvSpPr>
            <a:spLocks noGrp="1"/>
          </p:cNvSpPr>
          <p:nvPr>
            <p:ph type="ftr" sz="quarter" idx="11"/>
          </p:nvPr>
        </p:nvSpPr>
        <p:spPr/>
        <p:txBody>
          <a:bodyPr/>
          <a:lstStyle>
            <a:lvl1pPr>
              <a:defRPr b="0" i="0">
                <a:solidFill>
                  <a:schemeClr val="accent4"/>
                </a:solidFill>
                <a:latin typeface="Lato" panose="020F0502020204030203" pitchFamily="34" charset="0"/>
              </a:defRPr>
            </a:lvl1pPr>
          </a:lstStyle>
          <a:p>
            <a:r>
              <a:rPr lang="en-US" err="1"/>
              <a:t>MovieLabs</a:t>
            </a:r>
            <a:r>
              <a:rPr lang="en-US"/>
              <a:t> Confidential</a:t>
            </a:r>
          </a:p>
        </p:txBody>
      </p:sp>
      <p:sp>
        <p:nvSpPr>
          <p:cNvPr id="6" name="Slide Number Placeholder 5">
            <a:extLst>
              <a:ext uri="{FF2B5EF4-FFF2-40B4-BE49-F238E27FC236}">
                <a16:creationId xmlns:a16="http://schemas.microsoft.com/office/drawing/2014/main" id="{D632E7FC-88C9-471A-B8F4-9907935BF4C6}"/>
              </a:ext>
            </a:extLst>
          </p:cNvPr>
          <p:cNvSpPr>
            <a:spLocks noGrp="1"/>
          </p:cNvSpPr>
          <p:nvPr>
            <p:ph type="sldNum" sz="quarter" idx="12"/>
          </p:nvPr>
        </p:nvSpPr>
        <p:spPr/>
        <p:txBody>
          <a:bodyPr/>
          <a:lstStyle>
            <a:lvl1pPr>
              <a:defRPr b="0" i="0">
                <a:solidFill>
                  <a:schemeClr val="accent4"/>
                </a:solidFill>
                <a:latin typeface="Lato" panose="020F0502020204030203" pitchFamily="34" charset="0"/>
              </a:defRPr>
            </a:lvl1pPr>
          </a:lstStyle>
          <a:p>
            <a:fld id="{C6993A15-1800-46E9-8BDC-5C4A48BB855E}" type="slidenum">
              <a:rPr lang="en-US" smtClean="0"/>
              <a:pPr/>
              <a:t>‹#›</a:t>
            </a:fld>
            <a:endParaRPr lang="en-US"/>
          </a:p>
        </p:txBody>
      </p:sp>
      <p:sp>
        <p:nvSpPr>
          <p:cNvPr id="8" name="Subtitle 2">
            <a:extLst>
              <a:ext uri="{FF2B5EF4-FFF2-40B4-BE49-F238E27FC236}">
                <a16:creationId xmlns:a16="http://schemas.microsoft.com/office/drawing/2014/main" id="{22E46E25-D7DA-DE4B-80C3-B24987319632}"/>
              </a:ext>
            </a:extLst>
          </p:cNvPr>
          <p:cNvSpPr txBox="1">
            <a:spLocks/>
          </p:cNvSpPr>
          <p:nvPr userDrawn="1"/>
        </p:nvSpPr>
        <p:spPr>
          <a:xfrm>
            <a:off x="838200" y="3595653"/>
            <a:ext cx="10515600" cy="165576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2800" b="0" i="0" kern="1200">
                <a:solidFill>
                  <a:schemeClr val="bg1"/>
                </a:solidFill>
                <a:latin typeface="DIN 2014" panose="020B0504020202020204" pitchFamily="34" charset="77"/>
                <a:ea typeface="DIN 2014" panose="020B0504020202020204" pitchFamily="34" charset="77"/>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2800">
                <a:solidFill>
                  <a:schemeClr val="accent4"/>
                </a:solidFill>
              </a:rPr>
              <a:t>Click to edit subtitle</a:t>
            </a:r>
          </a:p>
        </p:txBody>
      </p:sp>
      <p:sp>
        <p:nvSpPr>
          <p:cNvPr id="9" name="Title 1">
            <a:extLst>
              <a:ext uri="{FF2B5EF4-FFF2-40B4-BE49-F238E27FC236}">
                <a16:creationId xmlns:a16="http://schemas.microsoft.com/office/drawing/2014/main" id="{FADCA895-F150-7B4C-BC8D-16FA3D06E92B}"/>
              </a:ext>
            </a:extLst>
          </p:cNvPr>
          <p:cNvSpPr txBox="1">
            <a:spLocks/>
          </p:cNvSpPr>
          <p:nvPr userDrawn="1"/>
        </p:nvSpPr>
        <p:spPr>
          <a:xfrm>
            <a:off x="838200" y="713043"/>
            <a:ext cx="10515600" cy="291815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600" b="1" kern="1200">
                <a:solidFill>
                  <a:schemeClr val="bg1"/>
                </a:solidFill>
                <a:latin typeface="DIN 2014 Bold" panose="020B0504020202020204" pitchFamily="34" charset="77"/>
                <a:ea typeface="DIN 2014 Bold" panose="020B0504020202020204" pitchFamily="34" charset="77"/>
                <a:cs typeface="+mj-cs"/>
              </a:defRPr>
            </a:lvl1pPr>
          </a:lstStyle>
          <a:p>
            <a:r>
              <a:rPr lang="en-US" sz="6600">
                <a:solidFill>
                  <a:schemeClr val="tx1"/>
                </a:solidFill>
              </a:rPr>
              <a:t>CLICK TO EDIT</a:t>
            </a:r>
          </a:p>
        </p:txBody>
      </p:sp>
    </p:spTree>
    <p:extLst>
      <p:ext uri="{BB962C8B-B14F-4D97-AF65-F5344CB8AC3E}">
        <p14:creationId xmlns:p14="http://schemas.microsoft.com/office/powerpoint/2010/main" val="386951620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60C34-D076-4DFD-8E6B-4C8F1D87858F}"/>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DDABC6-18F7-44AD-A424-FDBDA4770E90}"/>
              </a:ext>
            </a:extLst>
          </p:cNvPr>
          <p:cNvSpPr>
            <a:spLocks noGrp="1"/>
          </p:cNvSpPr>
          <p:nvPr>
            <p:ph sz="half" idx="1"/>
          </p:nvPr>
        </p:nvSpPr>
        <p:spPr>
          <a:xfrm>
            <a:off x="838200" y="1825625"/>
            <a:ext cx="5181600" cy="4351339"/>
          </a:xfrm>
        </p:spPr>
        <p:txBody>
          <a:bodyPr/>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2144EC-F0D0-484C-81AA-847A1FA6BBCB}"/>
              </a:ext>
            </a:extLst>
          </p:cNvPr>
          <p:cNvSpPr>
            <a:spLocks noGrp="1"/>
          </p:cNvSpPr>
          <p:nvPr>
            <p:ph sz="half" idx="2"/>
          </p:nvPr>
        </p:nvSpPr>
        <p:spPr>
          <a:xfrm>
            <a:off x="6172200" y="1825625"/>
            <a:ext cx="5181600" cy="4351339"/>
          </a:xfrm>
        </p:spPr>
        <p:txBody>
          <a:bodyPr/>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DD6489-7864-40E8-BBD9-FE0FBAB33AF6}"/>
              </a:ext>
            </a:extLst>
          </p:cNvPr>
          <p:cNvSpPr>
            <a:spLocks noGrp="1"/>
          </p:cNvSpPr>
          <p:nvPr>
            <p:ph type="dt" sz="half" idx="10"/>
          </p:nvPr>
        </p:nvSpPr>
        <p:spPr/>
        <p:txBody>
          <a:bodyPr/>
          <a:lstStyle>
            <a:lvl1pPr>
              <a:defRPr b="0" i="0">
                <a:latin typeface="Lato" panose="020F0502020204030203" pitchFamily="34" charset="0"/>
              </a:defRPr>
            </a:lvl1pPr>
          </a:lstStyle>
          <a:p>
            <a:endParaRPr lang="en-US"/>
          </a:p>
        </p:txBody>
      </p:sp>
      <p:sp>
        <p:nvSpPr>
          <p:cNvPr id="6" name="Footer Placeholder 5">
            <a:extLst>
              <a:ext uri="{FF2B5EF4-FFF2-40B4-BE49-F238E27FC236}">
                <a16:creationId xmlns:a16="http://schemas.microsoft.com/office/drawing/2014/main" id="{FC6FD32A-FD5F-4EAE-A075-A53729F0A255}"/>
              </a:ext>
            </a:extLst>
          </p:cNvPr>
          <p:cNvSpPr>
            <a:spLocks noGrp="1"/>
          </p:cNvSpPr>
          <p:nvPr>
            <p:ph type="ftr" sz="quarter" idx="11"/>
          </p:nvPr>
        </p:nvSpPr>
        <p:spPr/>
        <p:txBody>
          <a:bodyPr/>
          <a:lstStyle>
            <a:lvl1pPr>
              <a:defRPr b="0" i="0">
                <a:latin typeface="Lato" panose="020F0502020204030203" pitchFamily="34" charset="0"/>
              </a:defRPr>
            </a:lvl1pPr>
          </a:lstStyle>
          <a:p>
            <a:r>
              <a:rPr lang="en-US" err="1"/>
              <a:t>MovieLabs</a:t>
            </a:r>
            <a:r>
              <a:rPr lang="en-US"/>
              <a:t> Confidential</a:t>
            </a:r>
          </a:p>
        </p:txBody>
      </p:sp>
      <p:sp>
        <p:nvSpPr>
          <p:cNvPr id="7" name="Slide Number Placeholder 6">
            <a:extLst>
              <a:ext uri="{FF2B5EF4-FFF2-40B4-BE49-F238E27FC236}">
                <a16:creationId xmlns:a16="http://schemas.microsoft.com/office/drawing/2014/main" id="{92C9EA5F-F7ED-4296-9618-9978D377D86D}"/>
              </a:ext>
            </a:extLst>
          </p:cNvPr>
          <p:cNvSpPr>
            <a:spLocks noGrp="1"/>
          </p:cNvSpPr>
          <p:nvPr>
            <p:ph type="sldNum" sz="quarter" idx="12"/>
          </p:nvPr>
        </p:nvSpPr>
        <p:spPr/>
        <p:txBody>
          <a:bodyPr/>
          <a:lstStyle>
            <a:lvl1pPr>
              <a:defRPr b="0" i="0">
                <a:latin typeface="Lato" panose="020F0502020204030203" pitchFamily="34" charset="0"/>
              </a:defRPr>
            </a:lvl1pPr>
          </a:lstStyle>
          <a:p>
            <a:fld id="{C6993A15-1800-46E9-8BDC-5C4A48BB855E}" type="slidenum">
              <a:rPr lang="en-US" smtClean="0"/>
              <a:pPr/>
              <a:t>‹#›</a:t>
            </a:fld>
            <a:endParaRPr lang="en-US"/>
          </a:p>
        </p:txBody>
      </p:sp>
    </p:spTree>
    <p:extLst>
      <p:ext uri="{BB962C8B-B14F-4D97-AF65-F5344CB8AC3E}">
        <p14:creationId xmlns:p14="http://schemas.microsoft.com/office/powerpoint/2010/main" val="378927419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E8DD8-8D64-4D68-93A3-EA15AFA10316}"/>
              </a:ext>
            </a:extLst>
          </p:cNvPr>
          <p:cNvSpPr>
            <a:spLocks noGrp="1"/>
          </p:cNvSpPr>
          <p:nvPr>
            <p:ph type="title" hasCustomPrompt="1"/>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2ACD17-4840-44A3-A8B6-A326765289A7}"/>
              </a:ext>
            </a:extLst>
          </p:cNvPr>
          <p:cNvSpPr>
            <a:spLocks noGrp="1"/>
          </p:cNvSpPr>
          <p:nvPr>
            <p:ph type="body" idx="1"/>
          </p:nvPr>
        </p:nvSpPr>
        <p:spPr>
          <a:xfrm>
            <a:off x="839789" y="1681163"/>
            <a:ext cx="5157787" cy="823912"/>
          </a:xfrm>
        </p:spPr>
        <p:txBody>
          <a:bodyPr anchor="b"/>
          <a:lstStyle>
            <a:lvl1pPr marL="0" indent="0">
              <a:buNone/>
              <a:defRPr sz="2400" b="0" i="0">
                <a:latin typeface="Lato" panose="020F0502020204030203"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C87D5B-6FFB-4E80-B8ED-D38AD2B62A60}"/>
              </a:ext>
            </a:extLst>
          </p:cNvPr>
          <p:cNvSpPr>
            <a:spLocks noGrp="1"/>
          </p:cNvSpPr>
          <p:nvPr>
            <p:ph sz="half" idx="2"/>
          </p:nvPr>
        </p:nvSpPr>
        <p:spPr>
          <a:xfrm>
            <a:off x="839789" y="2505075"/>
            <a:ext cx="5157787" cy="3684588"/>
          </a:xfrm>
        </p:spPr>
        <p:txBody>
          <a:bodyPr/>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8DB6E0-1AD1-4F4E-A5CA-65442E9604AC}"/>
              </a:ext>
            </a:extLst>
          </p:cNvPr>
          <p:cNvSpPr>
            <a:spLocks noGrp="1"/>
          </p:cNvSpPr>
          <p:nvPr>
            <p:ph type="body" sz="quarter" idx="3"/>
          </p:nvPr>
        </p:nvSpPr>
        <p:spPr>
          <a:xfrm>
            <a:off x="6172201" y="1681163"/>
            <a:ext cx="5183188" cy="823912"/>
          </a:xfrm>
        </p:spPr>
        <p:txBody>
          <a:bodyPr anchor="b"/>
          <a:lstStyle>
            <a:lvl1pPr marL="0" indent="0">
              <a:buNone/>
              <a:defRPr sz="2400" b="0" i="0">
                <a:latin typeface="Lato" panose="020F0502020204030203"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862766-B6F9-48D6-A9BF-3224008A06F9}"/>
              </a:ext>
            </a:extLst>
          </p:cNvPr>
          <p:cNvSpPr>
            <a:spLocks noGrp="1"/>
          </p:cNvSpPr>
          <p:nvPr>
            <p:ph sz="quarter" idx="4"/>
          </p:nvPr>
        </p:nvSpPr>
        <p:spPr>
          <a:xfrm>
            <a:off x="6172201" y="2505075"/>
            <a:ext cx="5183188" cy="3684588"/>
          </a:xfrm>
        </p:spPr>
        <p:txBody>
          <a:bodyPr/>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09689E-EF5B-4852-AAE3-54FBF7C91062}"/>
              </a:ext>
            </a:extLst>
          </p:cNvPr>
          <p:cNvSpPr>
            <a:spLocks noGrp="1"/>
          </p:cNvSpPr>
          <p:nvPr>
            <p:ph type="dt" sz="half" idx="10"/>
          </p:nvPr>
        </p:nvSpPr>
        <p:spPr/>
        <p:txBody>
          <a:bodyPr/>
          <a:lstStyle>
            <a:lvl1pPr>
              <a:defRPr b="0" i="0">
                <a:latin typeface="Lato" panose="020F0502020204030203" pitchFamily="34" charset="0"/>
              </a:defRPr>
            </a:lvl1pPr>
          </a:lstStyle>
          <a:p>
            <a:endParaRPr lang="en-US"/>
          </a:p>
        </p:txBody>
      </p:sp>
      <p:sp>
        <p:nvSpPr>
          <p:cNvPr id="8" name="Footer Placeholder 7">
            <a:extLst>
              <a:ext uri="{FF2B5EF4-FFF2-40B4-BE49-F238E27FC236}">
                <a16:creationId xmlns:a16="http://schemas.microsoft.com/office/drawing/2014/main" id="{26A7083B-3EE3-4222-8F7C-ED09441E048E}"/>
              </a:ext>
            </a:extLst>
          </p:cNvPr>
          <p:cNvSpPr>
            <a:spLocks noGrp="1"/>
          </p:cNvSpPr>
          <p:nvPr>
            <p:ph type="ftr" sz="quarter" idx="11"/>
          </p:nvPr>
        </p:nvSpPr>
        <p:spPr/>
        <p:txBody>
          <a:bodyPr/>
          <a:lstStyle>
            <a:lvl1pPr>
              <a:defRPr b="0" i="0">
                <a:latin typeface="Lato" panose="020F0502020204030203" pitchFamily="34" charset="0"/>
              </a:defRPr>
            </a:lvl1pPr>
          </a:lstStyle>
          <a:p>
            <a:r>
              <a:rPr lang="en-US" err="1"/>
              <a:t>MovieLabs</a:t>
            </a:r>
            <a:r>
              <a:rPr lang="en-US"/>
              <a:t> Confidential</a:t>
            </a:r>
          </a:p>
        </p:txBody>
      </p:sp>
      <p:sp>
        <p:nvSpPr>
          <p:cNvPr id="9" name="Slide Number Placeholder 8">
            <a:extLst>
              <a:ext uri="{FF2B5EF4-FFF2-40B4-BE49-F238E27FC236}">
                <a16:creationId xmlns:a16="http://schemas.microsoft.com/office/drawing/2014/main" id="{7B3740A9-1C04-49C3-AAD4-60E9368F62E0}"/>
              </a:ext>
            </a:extLst>
          </p:cNvPr>
          <p:cNvSpPr>
            <a:spLocks noGrp="1"/>
          </p:cNvSpPr>
          <p:nvPr>
            <p:ph type="sldNum" sz="quarter" idx="12"/>
          </p:nvPr>
        </p:nvSpPr>
        <p:spPr/>
        <p:txBody>
          <a:bodyPr/>
          <a:lstStyle>
            <a:lvl1pPr>
              <a:defRPr b="0" i="0">
                <a:latin typeface="Lato" panose="020F0502020204030203" pitchFamily="34" charset="0"/>
              </a:defRPr>
            </a:lvl1pPr>
          </a:lstStyle>
          <a:p>
            <a:fld id="{C6993A15-1800-46E9-8BDC-5C4A48BB855E}" type="slidenum">
              <a:rPr lang="en-US" smtClean="0"/>
              <a:pPr/>
              <a:t>‹#›</a:t>
            </a:fld>
            <a:endParaRPr lang="en-US"/>
          </a:p>
        </p:txBody>
      </p:sp>
    </p:spTree>
    <p:extLst>
      <p:ext uri="{BB962C8B-B14F-4D97-AF65-F5344CB8AC3E}">
        <p14:creationId xmlns:p14="http://schemas.microsoft.com/office/powerpoint/2010/main" val="13237482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C8358-151F-3FD6-C8F9-925C958F4E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DF1938-7A60-C6B7-0459-DE1AC99C21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FE6994-98D1-3E95-D740-3A0EF1C98F2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2520761-C73B-5C30-C3BA-E733CF7394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E9580C-9E0D-1B24-C251-2C82F17677F9}"/>
              </a:ext>
            </a:extLst>
          </p:cNvPr>
          <p:cNvSpPr>
            <a:spLocks noGrp="1"/>
          </p:cNvSpPr>
          <p:nvPr>
            <p:ph type="sldNum" sz="quarter" idx="12"/>
          </p:nvPr>
        </p:nvSpPr>
        <p:spPr/>
        <p:txBody>
          <a:bodyPr/>
          <a:lstStyle/>
          <a:p>
            <a:fld id="{CD8645EE-690D-3E49-A924-78C3AB71A3CE}" type="slidenum">
              <a:rPr lang="en-US" smtClean="0"/>
              <a:t>‹#›</a:t>
            </a:fld>
            <a:endParaRPr lang="en-US"/>
          </a:p>
        </p:txBody>
      </p:sp>
    </p:spTree>
    <p:extLst>
      <p:ext uri="{BB962C8B-B14F-4D97-AF65-F5344CB8AC3E}">
        <p14:creationId xmlns:p14="http://schemas.microsoft.com/office/powerpoint/2010/main" val="335336204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5B942-D758-4B8F-BA6C-CDA54FA1F5FA}"/>
              </a:ext>
            </a:extLst>
          </p:cNvPr>
          <p:cNvSpPr>
            <a:spLocks noGrp="1"/>
          </p:cNvSpPr>
          <p:nvPr>
            <p:ph type="title" hasCustomPrompt="1"/>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F911DB-BCD9-4FCB-9EB3-49A00CB8B270}"/>
              </a:ext>
            </a:extLst>
          </p:cNvPr>
          <p:cNvSpPr>
            <a:spLocks noGrp="1"/>
          </p:cNvSpPr>
          <p:nvPr>
            <p:ph type="dt" sz="half" idx="10"/>
          </p:nvPr>
        </p:nvSpPr>
        <p:spPr/>
        <p:txBody>
          <a:bodyPr/>
          <a:lstStyle>
            <a:lvl1pPr>
              <a:defRPr b="0" i="0">
                <a:latin typeface="Lato" panose="020F0502020204030203" pitchFamily="34" charset="0"/>
              </a:defRPr>
            </a:lvl1pPr>
          </a:lstStyle>
          <a:p>
            <a:endParaRPr lang="en-US"/>
          </a:p>
        </p:txBody>
      </p:sp>
      <p:sp>
        <p:nvSpPr>
          <p:cNvPr id="4" name="Footer Placeholder 3">
            <a:extLst>
              <a:ext uri="{FF2B5EF4-FFF2-40B4-BE49-F238E27FC236}">
                <a16:creationId xmlns:a16="http://schemas.microsoft.com/office/drawing/2014/main" id="{ACED8240-041D-4D82-8F2B-DF5CAB18CB49}"/>
              </a:ext>
            </a:extLst>
          </p:cNvPr>
          <p:cNvSpPr>
            <a:spLocks noGrp="1"/>
          </p:cNvSpPr>
          <p:nvPr>
            <p:ph type="ftr" sz="quarter" idx="11"/>
          </p:nvPr>
        </p:nvSpPr>
        <p:spPr/>
        <p:txBody>
          <a:bodyPr/>
          <a:lstStyle>
            <a:lvl1pPr>
              <a:defRPr b="0" i="0">
                <a:latin typeface="Lato" panose="020F0502020204030203" pitchFamily="34" charset="0"/>
              </a:defRPr>
            </a:lvl1pPr>
          </a:lstStyle>
          <a:p>
            <a:r>
              <a:rPr lang="en-US" err="1"/>
              <a:t>MovieLabs</a:t>
            </a:r>
            <a:r>
              <a:rPr lang="en-US"/>
              <a:t> Confidential</a:t>
            </a:r>
          </a:p>
        </p:txBody>
      </p:sp>
      <p:sp>
        <p:nvSpPr>
          <p:cNvPr id="5" name="Slide Number Placeholder 4">
            <a:extLst>
              <a:ext uri="{FF2B5EF4-FFF2-40B4-BE49-F238E27FC236}">
                <a16:creationId xmlns:a16="http://schemas.microsoft.com/office/drawing/2014/main" id="{559F0304-998B-456E-8E23-71447FA89DFF}"/>
              </a:ext>
            </a:extLst>
          </p:cNvPr>
          <p:cNvSpPr>
            <a:spLocks noGrp="1"/>
          </p:cNvSpPr>
          <p:nvPr>
            <p:ph type="sldNum" sz="quarter" idx="12"/>
          </p:nvPr>
        </p:nvSpPr>
        <p:spPr/>
        <p:txBody>
          <a:bodyPr/>
          <a:lstStyle>
            <a:lvl1pPr>
              <a:defRPr b="0" i="0">
                <a:latin typeface="Lato" panose="020F0502020204030203" pitchFamily="34" charset="0"/>
              </a:defRPr>
            </a:lvl1pPr>
          </a:lstStyle>
          <a:p>
            <a:fld id="{C6993A15-1800-46E9-8BDC-5C4A48BB855E}" type="slidenum">
              <a:rPr lang="en-US" smtClean="0"/>
              <a:pPr/>
              <a:t>‹#›</a:t>
            </a:fld>
            <a:endParaRPr lang="en-US"/>
          </a:p>
        </p:txBody>
      </p:sp>
    </p:spTree>
    <p:extLst>
      <p:ext uri="{BB962C8B-B14F-4D97-AF65-F5344CB8AC3E}">
        <p14:creationId xmlns:p14="http://schemas.microsoft.com/office/powerpoint/2010/main" val="428494166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38828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45CB4-DB71-4608-8400-E0D316D36ED6}"/>
              </a:ext>
            </a:extLst>
          </p:cNvPr>
          <p:cNvSpPr>
            <a:spLocks noGrp="1"/>
          </p:cNvSpPr>
          <p:nvPr>
            <p:ph type="title" hasCustomPrompt="1"/>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1D5CC2-DB60-4884-8019-50D64368738E}"/>
              </a:ext>
            </a:extLst>
          </p:cNvPr>
          <p:cNvSpPr>
            <a:spLocks noGrp="1"/>
          </p:cNvSpPr>
          <p:nvPr>
            <p:ph idx="1"/>
          </p:nvPr>
        </p:nvSpPr>
        <p:spPr>
          <a:xfrm>
            <a:off x="5183188" y="987426"/>
            <a:ext cx="6172200" cy="4873625"/>
          </a:xfrm>
        </p:spPr>
        <p:txBody>
          <a:bodyPr/>
          <a:lstStyle>
            <a:lvl1pPr>
              <a:defRPr sz="3200" b="0" i="0">
                <a:latin typeface="Lato" panose="020F0502020204030203" pitchFamily="34" charset="0"/>
              </a:defRPr>
            </a:lvl1pPr>
            <a:lvl2pPr>
              <a:defRPr sz="2800" b="0" i="0">
                <a:latin typeface="Lato" panose="020F0502020204030203" pitchFamily="34" charset="0"/>
              </a:defRPr>
            </a:lvl2pPr>
            <a:lvl3pPr>
              <a:defRPr sz="2400" b="0" i="0">
                <a:latin typeface="Lato" panose="020F0502020204030203" pitchFamily="34" charset="0"/>
              </a:defRPr>
            </a:lvl3pPr>
            <a:lvl4pPr>
              <a:defRPr sz="2000" b="0" i="0">
                <a:latin typeface="Lato" panose="020F0502020204030203" pitchFamily="34" charset="0"/>
              </a:defRPr>
            </a:lvl4pPr>
            <a:lvl5pPr>
              <a:defRPr sz="2000" b="0" i="0">
                <a:latin typeface="Lato" panose="020F050202020403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3E993A-4831-4597-A2DA-C212DF78BBA2}"/>
              </a:ext>
            </a:extLst>
          </p:cNvPr>
          <p:cNvSpPr>
            <a:spLocks noGrp="1"/>
          </p:cNvSpPr>
          <p:nvPr>
            <p:ph type="body" sz="half" idx="2"/>
          </p:nvPr>
        </p:nvSpPr>
        <p:spPr>
          <a:xfrm>
            <a:off x="839788" y="2185417"/>
            <a:ext cx="3932237" cy="3683572"/>
          </a:xfrm>
        </p:spPr>
        <p:txBody>
          <a:bodyPr/>
          <a:lstStyle>
            <a:lvl1pPr marL="0" indent="0" algn="ctr">
              <a:buNone/>
              <a:defRPr sz="1600" b="0" i="0">
                <a:latin typeface="Lato" panose="020F0502020204030203"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916DF0-9422-4347-BCBD-74CE05071E9A}"/>
              </a:ext>
            </a:extLst>
          </p:cNvPr>
          <p:cNvSpPr>
            <a:spLocks noGrp="1"/>
          </p:cNvSpPr>
          <p:nvPr>
            <p:ph type="dt" sz="half" idx="10"/>
          </p:nvPr>
        </p:nvSpPr>
        <p:spPr/>
        <p:txBody>
          <a:bodyPr/>
          <a:lstStyle>
            <a:lvl1pPr>
              <a:defRPr b="0" i="0">
                <a:latin typeface="Lato" panose="020F0502020204030203" pitchFamily="34" charset="0"/>
              </a:defRPr>
            </a:lvl1pPr>
          </a:lstStyle>
          <a:p>
            <a:endParaRPr lang="en-US"/>
          </a:p>
        </p:txBody>
      </p:sp>
      <p:sp>
        <p:nvSpPr>
          <p:cNvPr id="6" name="Footer Placeholder 5">
            <a:extLst>
              <a:ext uri="{FF2B5EF4-FFF2-40B4-BE49-F238E27FC236}">
                <a16:creationId xmlns:a16="http://schemas.microsoft.com/office/drawing/2014/main" id="{3262DFD9-64F7-49B4-AA5E-0604D7AEED04}"/>
              </a:ext>
            </a:extLst>
          </p:cNvPr>
          <p:cNvSpPr>
            <a:spLocks noGrp="1"/>
          </p:cNvSpPr>
          <p:nvPr>
            <p:ph type="ftr" sz="quarter" idx="11"/>
          </p:nvPr>
        </p:nvSpPr>
        <p:spPr/>
        <p:txBody>
          <a:bodyPr/>
          <a:lstStyle>
            <a:lvl1pPr>
              <a:defRPr b="0" i="0">
                <a:latin typeface="Lato" panose="020F0502020204030203" pitchFamily="34" charset="0"/>
              </a:defRPr>
            </a:lvl1pPr>
          </a:lstStyle>
          <a:p>
            <a:r>
              <a:rPr lang="en-US" err="1"/>
              <a:t>MovieLabs</a:t>
            </a:r>
            <a:r>
              <a:rPr lang="en-US"/>
              <a:t> Confidential</a:t>
            </a:r>
          </a:p>
        </p:txBody>
      </p:sp>
      <p:sp>
        <p:nvSpPr>
          <p:cNvPr id="7" name="Slide Number Placeholder 6">
            <a:extLst>
              <a:ext uri="{FF2B5EF4-FFF2-40B4-BE49-F238E27FC236}">
                <a16:creationId xmlns:a16="http://schemas.microsoft.com/office/drawing/2014/main" id="{23CF3D26-4743-4E25-8393-DE1C2DAB86D2}"/>
              </a:ext>
            </a:extLst>
          </p:cNvPr>
          <p:cNvSpPr>
            <a:spLocks noGrp="1"/>
          </p:cNvSpPr>
          <p:nvPr>
            <p:ph type="sldNum" sz="quarter" idx="12"/>
          </p:nvPr>
        </p:nvSpPr>
        <p:spPr/>
        <p:txBody>
          <a:bodyPr/>
          <a:lstStyle>
            <a:lvl1pPr>
              <a:defRPr b="0" i="0">
                <a:latin typeface="Lato" panose="020F0502020204030203" pitchFamily="34" charset="0"/>
              </a:defRPr>
            </a:lvl1pPr>
          </a:lstStyle>
          <a:p>
            <a:fld id="{C6993A15-1800-46E9-8BDC-5C4A48BB855E}" type="slidenum">
              <a:rPr lang="en-US" smtClean="0"/>
              <a:pPr/>
              <a:t>‹#›</a:t>
            </a:fld>
            <a:endParaRPr lang="en-US"/>
          </a:p>
        </p:txBody>
      </p:sp>
    </p:spTree>
    <p:extLst>
      <p:ext uri="{BB962C8B-B14F-4D97-AF65-F5344CB8AC3E}">
        <p14:creationId xmlns:p14="http://schemas.microsoft.com/office/powerpoint/2010/main" val="75898876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C0FF535-919A-4EE6-845C-912B9FF71ED5}"/>
              </a:ext>
            </a:extLst>
          </p:cNvPr>
          <p:cNvSpPr>
            <a:spLocks noGrp="1"/>
          </p:cNvSpPr>
          <p:nvPr>
            <p:ph type="pic" idx="1"/>
          </p:nvPr>
        </p:nvSpPr>
        <p:spPr>
          <a:xfrm>
            <a:off x="5183188" y="987426"/>
            <a:ext cx="6172200" cy="4873625"/>
          </a:xfrm>
        </p:spPr>
        <p:txBody>
          <a:bodyPr/>
          <a:lstStyle>
            <a:lvl1pPr marL="0" indent="0">
              <a:buNone/>
              <a:defRPr sz="3200" b="0" i="0">
                <a:latin typeface="Lato" panose="020F0502020204030203"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5" name="Date Placeholder 4">
            <a:extLst>
              <a:ext uri="{FF2B5EF4-FFF2-40B4-BE49-F238E27FC236}">
                <a16:creationId xmlns:a16="http://schemas.microsoft.com/office/drawing/2014/main" id="{EC7DD96D-39D2-422A-98A1-5D27A8558E04}"/>
              </a:ext>
            </a:extLst>
          </p:cNvPr>
          <p:cNvSpPr>
            <a:spLocks noGrp="1"/>
          </p:cNvSpPr>
          <p:nvPr>
            <p:ph type="dt" sz="half" idx="10"/>
          </p:nvPr>
        </p:nvSpPr>
        <p:spPr/>
        <p:txBody>
          <a:bodyPr/>
          <a:lstStyle>
            <a:lvl1pPr>
              <a:defRPr b="0" i="0">
                <a:latin typeface="Lato" panose="020F0502020204030203" pitchFamily="34" charset="0"/>
              </a:defRPr>
            </a:lvl1pPr>
          </a:lstStyle>
          <a:p>
            <a:endParaRPr lang="en-US"/>
          </a:p>
        </p:txBody>
      </p:sp>
      <p:sp>
        <p:nvSpPr>
          <p:cNvPr id="6" name="Footer Placeholder 5">
            <a:extLst>
              <a:ext uri="{FF2B5EF4-FFF2-40B4-BE49-F238E27FC236}">
                <a16:creationId xmlns:a16="http://schemas.microsoft.com/office/drawing/2014/main" id="{43A18B4F-E6AA-41C8-A7D8-90F2043A2E25}"/>
              </a:ext>
            </a:extLst>
          </p:cNvPr>
          <p:cNvSpPr>
            <a:spLocks noGrp="1"/>
          </p:cNvSpPr>
          <p:nvPr>
            <p:ph type="ftr" sz="quarter" idx="11"/>
          </p:nvPr>
        </p:nvSpPr>
        <p:spPr/>
        <p:txBody>
          <a:bodyPr/>
          <a:lstStyle>
            <a:lvl1pPr>
              <a:defRPr b="0" i="0">
                <a:latin typeface="Lato" panose="020F0502020204030203" pitchFamily="34" charset="0"/>
              </a:defRPr>
            </a:lvl1pPr>
          </a:lstStyle>
          <a:p>
            <a:r>
              <a:rPr lang="en-US" err="1"/>
              <a:t>MovieLabs</a:t>
            </a:r>
            <a:r>
              <a:rPr lang="en-US"/>
              <a:t> Confidential</a:t>
            </a:r>
          </a:p>
        </p:txBody>
      </p:sp>
      <p:sp>
        <p:nvSpPr>
          <p:cNvPr id="7" name="Slide Number Placeholder 6">
            <a:extLst>
              <a:ext uri="{FF2B5EF4-FFF2-40B4-BE49-F238E27FC236}">
                <a16:creationId xmlns:a16="http://schemas.microsoft.com/office/drawing/2014/main" id="{E71D2926-ADB2-4FB5-88CF-1F8E8F5AAAB4}"/>
              </a:ext>
            </a:extLst>
          </p:cNvPr>
          <p:cNvSpPr>
            <a:spLocks noGrp="1"/>
          </p:cNvSpPr>
          <p:nvPr>
            <p:ph type="sldNum" sz="quarter" idx="12"/>
          </p:nvPr>
        </p:nvSpPr>
        <p:spPr/>
        <p:txBody>
          <a:bodyPr/>
          <a:lstStyle>
            <a:lvl1pPr>
              <a:defRPr b="0" i="0">
                <a:latin typeface="Lato" panose="020F0502020204030203" pitchFamily="34" charset="0"/>
              </a:defRPr>
            </a:lvl1pPr>
          </a:lstStyle>
          <a:p>
            <a:fld id="{C6993A15-1800-46E9-8BDC-5C4A48BB855E}" type="slidenum">
              <a:rPr lang="en-US" smtClean="0"/>
              <a:pPr/>
              <a:t>‹#›</a:t>
            </a:fld>
            <a:endParaRPr lang="en-US"/>
          </a:p>
        </p:txBody>
      </p:sp>
      <p:sp>
        <p:nvSpPr>
          <p:cNvPr id="8" name="Title 1">
            <a:extLst>
              <a:ext uri="{FF2B5EF4-FFF2-40B4-BE49-F238E27FC236}">
                <a16:creationId xmlns:a16="http://schemas.microsoft.com/office/drawing/2014/main" id="{C5B2FE75-33C1-8847-B87A-C86B24138B88}"/>
              </a:ext>
            </a:extLst>
          </p:cNvPr>
          <p:cNvSpPr>
            <a:spLocks noGrp="1"/>
          </p:cNvSpPr>
          <p:nvPr>
            <p:ph type="title" hasCustomPrompt="1"/>
          </p:nvPr>
        </p:nvSpPr>
        <p:spPr>
          <a:xfrm>
            <a:off x="839788" y="457200"/>
            <a:ext cx="3932237" cy="1600200"/>
          </a:xfrm>
        </p:spPr>
        <p:txBody>
          <a:bodyPr anchor="b"/>
          <a:lstStyle>
            <a:lvl1pPr>
              <a:defRPr sz="3200"/>
            </a:lvl1pPr>
          </a:lstStyle>
          <a:p>
            <a:r>
              <a:rPr lang="en-US"/>
              <a:t>CLICK TO EDIT MASTER TITLE STYLE</a:t>
            </a:r>
          </a:p>
        </p:txBody>
      </p:sp>
      <p:sp>
        <p:nvSpPr>
          <p:cNvPr id="9" name="Text Placeholder 3">
            <a:extLst>
              <a:ext uri="{FF2B5EF4-FFF2-40B4-BE49-F238E27FC236}">
                <a16:creationId xmlns:a16="http://schemas.microsoft.com/office/drawing/2014/main" id="{6B649108-B0C8-9843-B8EB-18B3583E9421}"/>
              </a:ext>
            </a:extLst>
          </p:cNvPr>
          <p:cNvSpPr>
            <a:spLocks noGrp="1"/>
          </p:cNvSpPr>
          <p:nvPr>
            <p:ph type="body" sz="half" idx="2"/>
          </p:nvPr>
        </p:nvSpPr>
        <p:spPr>
          <a:xfrm>
            <a:off x="839788" y="2185417"/>
            <a:ext cx="3932237" cy="3683572"/>
          </a:xfrm>
        </p:spPr>
        <p:txBody>
          <a:bodyPr/>
          <a:lstStyle>
            <a:lvl1pPr marL="0" indent="0" algn="ctr">
              <a:buNone/>
              <a:defRPr sz="1600" b="0" i="0">
                <a:latin typeface="Lato" panose="020F0502020204030203"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98279046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27757-829B-481B-97DC-2DE90C5F5643}"/>
              </a:ext>
            </a:extLst>
          </p:cNvPr>
          <p:cNvSpPr>
            <a:spLocks noGrp="1"/>
          </p:cNvSpPr>
          <p:nvPr>
            <p:ph type="title" hasCustomPrompt="1"/>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9C346F-C481-4074-B1FE-DE752B9D163C}"/>
              </a:ext>
            </a:extLst>
          </p:cNvPr>
          <p:cNvSpPr>
            <a:spLocks noGrp="1"/>
          </p:cNvSpPr>
          <p:nvPr>
            <p:ph type="body" orient="vert" idx="1"/>
          </p:nvPr>
        </p:nvSpPr>
        <p:spPr/>
        <p:txBody>
          <a:bodyPr vert="eaVert"/>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56ED39-5EC7-4F2F-8E5E-08A1B49119E1}"/>
              </a:ext>
            </a:extLst>
          </p:cNvPr>
          <p:cNvSpPr>
            <a:spLocks noGrp="1"/>
          </p:cNvSpPr>
          <p:nvPr>
            <p:ph type="dt" sz="half" idx="10"/>
          </p:nvPr>
        </p:nvSpPr>
        <p:spPr/>
        <p:txBody>
          <a:bodyPr/>
          <a:lstStyle>
            <a:lvl1pPr>
              <a:defRPr b="0" i="0">
                <a:latin typeface="Lato" panose="020F0502020204030203" pitchFamily="34" charset="0"/>
              </a:defRPr>
            </a:lvl1pPr>
          </a:lstStyle>
          <a:p>
            <a:endParaRPr lang="en-US"/>
          </a:p>
        </p:txBody>
      </p:sp>
      <p:sp>
        <p:nvSpPr>
          <p:cNvPr id="5" name="Footer Placeholder 4">
            <a:extLst>
              <a:ext uri="{FF2B5EF4-FFF2-40B4-BE49-F238E27FC236}">
                <a16:creationId xmlns:a16="http://schemas.microsoft.com/office/drawing/2014/main" id="{D25A0EB7-1EE1-4344-B0B9-EC87F2418F02}"/>
              </a:ext>
            </a:extLst>
          </p:cNvPr>
          <p:cNvSpPr>
            <a:spLocks noGrp="1"/>
          </p:cNvSpPr>
          <p:nvPr>
            <p:ph type="ftr" sz="quarter" idx="11"/>
          </p:nvPr>
        </p:nvSpPr>
        <p:spPr/>
        <p:txBody>
          <a:bodyPr/>
          <a:lstStyle>
            <a:lvl1pPr>
              <a:defRPr b="0" i="0">
                <a:latin typeface="Lato" panose="020F0502020204030203" pitchFamily="34" charset="0"/>
              </a:defRPr>
            </a:lvl1pPr>
          </a:lstStyle>
          <a:p>
            <a:r>
              <a:rPr lang="en-US" err="1"/>
              <a:t>MovieLabs</a:t>
            </a:r>
            <a:r>
              <a:rPr lang="en-US"/>
              <a:t> Confidential</a:t>
            </a:r>
          </a:p>
        </p:txBody>
      </p:sp>
      <p:sp>
        <p:nvSpPr>
          <p:cNvPr id="6" name="Slide Number Placeholder 5">
            <a:extLst>
              <a:ext uri="{FF2B5EF4-FFF2-40B4-BE49-F238E27FC236}">
                <a16:creationId xmlns:a16="http://schemas.microsoft.com/office/drawing/2014/main" id="{9EA304F5-8173-4640-8B15-E9BE869873EE}"/>
              </a:ext>
            </a:extLst>
          </p:cNvPr>
          <p:cNvSpPr>
            <a:spLocks noGrp="1"/>
          </p:cNvSpPr>
          <p:nvPr>
            <p:ph type="sldNum" sz="quarter" idx="12"/>
          </p:nvPr>
        </p:nvSpPr>
        <p:spPr/>
        <p:txBody>
          <a:bodyPr/>
          <a:lstStyle>
            <a:lvl1pPr>
              <a:defRPr b="0" i="0">
                <a:latin typeface="Lato" panose="020F0502020204030203" pitchFamily="34" charset="0"/>
              </a:defRPr>
            </a:lvl1pPr>
          </a:lstStyle>
          <a:p>
            <a:fld id="{C6993A15-1800-46E9-8BDC-5C4A48BB855E}" type="slidenum">
              <a:rPr lang="en-US" smtClean="0"/>
              <a:pPr/>
              <a:t>‹#›</a:t>
            </a:fld>
            <a:endParaRPr lang="en-US"/>
          </a:p>
        </p:txBody>
      </p:sp>
    </p:spTree>
    <p:extLst>
      <p:ext uri="{BB962C8B-B14F-4D97-AF65-F5344CB8AC3E}">
        <p14:creationId xmlns:p14="http://schemas.microsoft.com/office/powerpoint/2010/main" val="257109481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DBC0A0-CED2-42ED-BC3D-DCD10FF96DA9}"/>
              </a:ext>
            </a:extLst>
          </p:cNvPr>
          <p:cNvSpPr>
            <a:spLocks noGrp="1"/>
          </p:cNvSpPr>
          <p:nvPr>
            <p:ph type="title" orient="vert" hasCustomPrompt="1"/>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B787D4-7AA6-4DF2-890B-FBC94F120551}"/>
              </a:ext>
            </a:extLst>
          </p:cNvPr>
          <p:cNvSpPr>
            <a:spLocks noGrp="1"/>
          </p:cNvSpPr>
          <p:nvPr>
            <p:ph type="body" orient="vert" idx="1"/>
          </p:nvPr>
        </p:nvSpPr>
        <p:spPr>
          <a:xfrm>
            <a:off x="838201" y="365126"/>
            <a:ext cx="7734300" cy="5811839"/>
          </a:xfrm>
        </p:spPr>
        <p:txBody>
          <a:bodyPr vert="eaVert"/>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A5E4B-3CDC-4C6E-ACEC-62B552C9BC6C}"/>
              </a:ext>
            </a:extLst>
          </p:cNvPr>
          <p:cNvSpPr>
            <a:spLocks noGrp="1"/>
          </p:cNvSpPr>
          <p:nvPr>
            <p:ph type="dt" sz="half" idx="10"/>
          </p:nvPr>
        </p:nvSpPr>
        <p:spPr/>
        <p:txBody>
          <a:bodyPr/>
          <a:lstStyle>
            <a:lvl1pPr>
              <a:defRPr b="0" i="0">
                <a:latin typeface="Lato" panose="020F0502020204030203" pitchFamily="34" charset="0"/>
              </a:defRPr>
            </a:lvl1pPr>
          </a:lstStyle>
          <a:p>
            <a:endParaRPr lang="en-US"/>
          </a:p>
        </p:txBody>
      </p:sp>
      <p:sp>
        <p:nvSpPr>
          <p:cNvPr id="5" name="Footer Placeholder 4">
            <a:extLst>
              <a:ext uri="{FF2B5EF4-FFF2-40B4-BE49-F238E27FC236}">
                <a16:creationId xmlns:a16="http://schemas.microsoft.com/office/drawing/2014/main" id="{4F0B2FAA-AA71-42E8-ADEF-1EF4C03A45D8}"/>
              </a:ext>
            </a:extLst>
          </p:cNvPr>
          <p:cNvSpPr>
            <a:spLocks noGrp="1"/>
          </p:cNvSpPr>
          <p:nvPr>
            <p:ph type="ftr" sz="quarter" idx="11"/>
          </p:nvPr>
        </p:nvSpPr>
        <p:spPr/>
        <p:txBody>
          <a:bodyPr/>
          <a:lstStyle>
            <a:lvl1pPr>
              <a:defRPr b="0" i="0">
                <a:latin typeface="Lato" panose="020F0502020204030203" pitchFamily="34" charset="0"/>
              </a:defRPr>
            </a:lvl1pPr>
          </a:lstStyle>
          <a:p>
            <a:r>
              <a:rPr lang="en-US" err="1"/>
              <a:t>MovieLabs</a:t>
            </a:r>
            <a:r>
              <a:rPr lang="en-US"/>
              <a:t> Confidential</a:t>
            </a:r>
          </a:p>
        </p:txBody>
      </p:sp>
      <p:sp>
        <p:nvSpPr>
          <p:cNvPr id="6" name="Slide Number Placeholder 5">
            <a:extLst>
              <a:ext uri="{FF2B5EF4-FFF2-40B4-BE49-F238E27FC236}">
                <a16:creationId xmlns:a16="http://schemas.microsoft.com/office/drawing/2014/main" id="{EDE45635-AB57-4C3E-8D37-6203EBDC7F72}"/>
              </a:ext>
            </a:extLst>
          </p:cNvPr>
          <p:cNvSpPr>
            <a:spLocks noGrp="1"/>
          </p:cNvSpPr>
          <p:nvPr>
            <p:ph type="sldNum" sz="quarter" idx="12"/>
          </p:nvPr>
        </p:nvSpPr>
        <p:spPr/>
        <p:txBody>
          <a:bodyPr/>
          <a:lstStyle>
            <a:lvl1pPr>
              <a:defRPr b="0" i="0">
                <a:latin typeface="Lato" panose="020F0502020204030203" pitchFamily="34" charset="0"/>
              </a:defRPr>
            </a:lvl1pPr>
          </a:lstStyle>
          <a:p>
            <a:fld id="{C6993A15-1800-46E9-8BDC-5C4A48BB855E}" type="slidenum">
              <a:rPr lang="en-US" smtClean="0"/>
              <a:pPr/>
              <a:t>‹#›</a:t>
            </a:fld>
            <a:endParaRPr lang="en-US"/>
          </a:p>
        </p:txBody>
      </p:sp>
    </p:spTree>
    <p:extLst>
      <p:ext uri="{BB962C8B-B14F-4D97-AF65-F5344CB8AC3E}">
        <p14:creationId xmlns:p14="http://schemas.microsoft.com/office/powerpoint/2010/main" val="214640821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blueprint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506751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5 blueprint bg - right">
    <p:spTree>
      <p:nvGrpSpPr>
        <p:cNvPr id="1" name=""/>
        <p:cNvGrpSpPr/>
        <p:nvPr/>
      </p:nvGrpSpPr>
      <p:grpSpPr>
        <a:xfrm>
          <a:off x="0" y="0"/>
          <a:ext cx="0" cy="0"/>
          <a:chOff x="0" y="0"/>
          <a:chExt cx="0" cy="0"/>
        </a:xfrm>
      </p:grpSpPr>
      <p:pic>
        <p:nvPicPr>
          <p:cNvPr id="16" name="Picture 15" descr="A picture containing blue, tub, outdoor object, bathtub&#10;&#10;Description automatically generated">
            <a:extLst>
              <a:ext uri="{FF2B5EF4-FFF2-40B4-BE49-F238E27FC236}">
                <a16:creationId xmlns:a16="http://schemas.microsoft.com/office/drawing/2014/main" id="{73E1A727-17C6-E540-8B3B-FF07E9E44B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53600" y="0"/>
            <a:ext cx="2438400" cy="6858000"/>
          </a:xfrm>
          <a:prstGeom prst="rect">
            <a:avLst/>
          </a:prstGeom>
        </p:spPr>
      </p:pic>
    </p:spTree>
    <p:extLst>
      <p:ext uri="{BB962C8B-B14F-4D97-AF65-F5344CB8AC3E}">
        <p14:creationId xmlns:p14="http://schemas.microsoft.com/office/powerpoint/2010/main" val="357529821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5 blueprint bg - left">
    <p:spTree>
      <p:nvGrpSpPr>
        <p:cNvPr id="1" name=""/>
        <p:cNvGrpSpPr/>
        <p:nvPr/>
      </p:nvGrpSpPr>
      <p:grpSpPr>
        <a:xfrm>
          <a:off x="0" y="0"/>
          <a:ext cx="0" cy="0"/>
          <a:chOff x="0" y="0"/>
          <a:chExt cx="0" cy="0"/>
        </a:xfrm>
      </p:grpSpPr>
      <p:pic>
        <p:nvPicPr>
          <p:cNvPr id="16" name="Picture 15" descr="A picture containing blue, tub, outdoor object, bathtub&#10;&#10;Description automatically generated">
            <a:extLst>
              <a:ext uri="{FF2B5EF4-FFF2-40B4-BE49-F238E27FC236}">
                <a16:creationId xmlns:a16="http://schemas.microsoft.com/office/drawing/2014/main" id="{73E1A727-17C6-E540-8B3B-FF07E9E44B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38400" cy="6858000"/>
          </a:xfrm>
          <a:prstGeom prst="rect">
            <a:avLst/>
          </a:prstGeom>
        </p:spPr>
      </p:pic>
    </p:spTree>
    <p:extLst>
      <p:ext uri="{BB962C8B-B14F-4D97-AF65-F5344CB8AC3E}">
        <p14:creationId xmlns:p14="http://schemas.microsoft.com/office/powerpoint/2010/main" val="387191865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3 blueprint bg - right">
    <p:spTree>
      <p:nvGrpSpPr>
        <p:cNvPr id="1" name=""/>
        <p:cNvGrpSpPr/>
        <p:nvPr/>
      </p:nvGrpSpPr>
      <p:grpSpPr>
        <a:xfrm>
          <a:off x="0" y="0"/>
          <a:ext cx="0" cy="0"/>
          <a:chOff x="0" y="0"/>
          <a:chExt cx="0" cy="0"/>
        </a:xfrm>
      </p:grpSpPr>
      <p:pic>
        <p:nvPicPr>
          <p:cNvPr id="12" name="Picture 11" descr="A picture containing text, player, blue, display&#10;&#10;Description automatically generated">
            <a:extLst>
              <a:ext uri="{FF2B5EF4-FFF2-40B4-BE49-F238E27FC236}">
                <a16:creationId xmlns:a16="http://schemas.microsoft.com/office/drawing/2014/main" id="{EB2C9EDD-A64F-2A48-82CA-BD45741419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55000" y="0"/>
            <a:ext cx="3937000" cy="6858000"/>
          </a:xfrm>
          <a:prstGeom prst="rect">
            <a:avLst/>
          </a:prstGeom>
        </p:spPr>
      </p:pic>
    </p:spTree>
    <p:extLst>
      <p:ext uri="{BB962C8B-B14F-4D97-AF65-F5344CB8AC3E}">
        <p14:creationId xmlns:p14="http://schemas.microsoft.com/office/powerpoint/2010/main" val="231506855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64452-8F61-B248-F4F6-BF35482FD1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5A69B2-3EBC-7ABC-3292-1770EB0806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14A261-4FED-7F5E-14BF-24585E1FB18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1AA64C7-E280-72AE-F96A-718C05D5A7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5261F9-25A4-ACBE-58C7-C72D7186CBBD}"/>
              </a:ext>
            </a:extLst>
          </p:cNvPr>
          <p:cNvSpPr>
            <a:spLocks noGrp="1"/>
          </p:cNvSpPr>
          <p:nvPr>
            <p:ph type="sldNum" sz="quarter" idx="12"/>
          </p:nvPr>
        </p:nvSpPr>
        <p:spPr/>
        <p:txBody>
          <a:bodyPr/>
          <a:lstStyle/>
          <a:p>
            <a:fld id="{CD8645EE-690D-3E49-A924-78C3AB71A3CE}" type="slidenum">
              <a:rPr lang="en-US" smtClean="0"/>
              <a:t>‹#›</a:t>
            </a:fld>
            <a:endParaRPr lang="en-US"/>
          </a:p>
        </p:txBody>
      </p:sp>
    </p:spTree>
    <p:extLst>
      <p:ext uri="{BB962C8B-B14F-4D97-AF65-F5344CB8AC3E}">
        <p14:creationId xmlns:p14="http://schemas.microsoft.com/office/powerpoint/2010/main" val="20666600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3 blueprint bg - left">
    <p:spTree>
      <p:nvGrpSpPr>
        <p:cNvPr id="1" name=""/>
        <p:cNvGrpSpPr/>
        <p:nvPr/>
      </p:nvGrpSpPr>
      <p:grpSpPr>
        <a:xfrm>
          <a:off x="0" y="0"/>
          <a:ext cx="0" cy="0"/>
          <a:chOff x="0" y="0"/>
          <a:chExt cx="0" cy="0"/>
        </a:xfrm>
      </p:grpSpPr>
      <p:pic>
        <p:nvPicPr>
          <p:cNvPr id="12" name="Picture 11" descr="A picture containing text, player, blue, display&#10;&#10;Description automatically generated">
            <a:extLst>
              <a:ext uri="{FF2B5EF4-FFF2-40B4-BE49-F238E27FC236}">
                <a16:creationId xmlns:a16="http://schemas.microsoft.com/office/drawing/2014/main" id="{EB2C9EDD-A64F-2A48-82CA-BD45741419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937000" cy="6858000"/>
          </a:xfrm>
          <a:prstGeom prst="rect">
            <a:avLst/>
          </a:prstGeom>
        </p:spPr>
      </p:pic>
    </p:spTree>
    <p:extLst>
      <p:ext uri="{BB962C8B-B14F-4D97-AF65-F5344CB8AC3E}">
        <p14:creationId xmlns:p14="http://schemas.microsoft.com/office/powerpoint/2010/main" val="9715993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3 blueprint bg - right">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522890EF-FC7F-C644-8C91-F3B0F20B41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37000" y="0"/>
            <a:ext cx="8255000" cy="6858000"/>
          </a:xfrm>
          <a:prstGeom prst="rect">
            <a:avLst/>
          </a:prstGeom>
        </p:spPr>
      </p:pic>
    </p:spTree>
    <p:extLst>
      <p:ext uri="{BB962C8B-B14F-4D97-AF65-F5344CB8AC3E}">
        <p14:creationId xmlns:p14="http://schemas.microsoft.com/office/powerpoint/2010/main" val="415998697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3 blueprint bg - lef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3FD8DA8F-CD42-5E48-8FCB-5A48F4B5DA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8255000" cy="6858000"/>
          </a:xfrm>
          <a:prstGeom prst="rect">
            <a:avLst/>
          </a:prstGeom>
        </p:spPr>
      </p:pic>
    </p:spTree>
    <p:extLst>
      <p:ext uri="{BB962C8B-B14F-4D97-AF65-F5344CB8AC3E}">
        <p14:creationId xmlns:p14="http://schemas.microsoft.com/office/powerpoint/2010/main" val="404813397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Section Title Slide 1">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607C88-6330-3842-A174-41FF3A475D9E}"/>
              </a:ext>
            </a:extLst>
          </p:cNvPr>
          <p:cNvSpPr/>
          <p:nvPr userDrawn="1"/>
        </p:nvSpPr>
        <p:spPr>
          <a:xfrm>
            <a:off x="0" y="0"/>
            <a:ext cx="12192000" cy="6858000"/>
          </a:xfrm>
          <a:prstGeom prst="rect">
            <a:avLst/>
          </a:prstGeom>
          <a:solidFill>
            <a:schemeClr val="tx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Text Placeholder 14">
            <a:extLst>
              <a:ext uri="{FF2B5EF4-FFF2-40B4-BE49-F238E27FC236}">
                <a16:creationId xmlns:a16="http://schemas.microsoft.com/office/drawing/2014/main" id="{2DB49B3B-7C6B-9C4E-807F-BD57568E5F9A}"/>
              </a:ext>
            </a:extLst>
          </p:cNvPr>
          <p:cNvSpPr>
            <a:spLocks noGrp="1"/>
          </p:cNvSpPr>
          <p:nvPr>
            <p:ph type="body" sz="quarter" idx="10" hasCustomPrompt="1"/>
          </p:nvPr>
        </p:nvSpPr>
        <p:spPr>
          <a:xfrm>
            <a:off x="1011238" y="2117218"/>
            <a:ext cx="10169525" cy="2623565"/>
          </a:xfrm>
        </p:spPr>
        <p:txBody>
          <a:bodyPr anchor="ctr" anchorCtr="0">
            <a:normAutofit/>
          </a:bodyPr>
          <a:lstStyle>
            <a:lvl1pPr marL="0" marR="0" indent="0" algn="ctr" defTabSz="914377" rtl="0" eaLnBrk="1" fontAlgn="auto" latinLnBrk="0" hangingPunct="1">
              <a:lnSpc>
                <a:spcPct val="85000"/>
              </a:lnSpc>
              <a:spcBef>
                <a:spcPts val="0"/>
              </a:spcBef>
              <a:spcAft>
                <a:spcPts val="0"/>
              </a:spcAft>
              <a:buClrTx/>
              <a:buSzTx/>
              <a:buFontTx/>
              <a:buNone/>
              <a:tabLst/>
              <a:defRPr sz="6500" b="1" i="0">
                <a:solidFill>
                  <a:srgbClr val="56A1D5"/>
                </a:solidFill>
                <a:latin typeface="DIN 2014 Demi" panose="020B0504020202020204" pitchFamily="34" charset="77"/>
                <a:ea typeface="DIN 2014 Demi" panose="020B0504020202020204" pitchFamily="34" charset="77"/>
              </a:defRPr>
            </a:lvl1pPr>
          </a:lstStyle>
          <a:p>
            <a:pPr marL="0" marR="0" lvl="0" indent="0" algn="l" defTabSz="914377" rtl="0" eaLnBrk="1" fontAlgn="auto" latinLnBrk="0" hangingPunct="1">
              <a:lnSpc>
                <a:spcPct val="85000"/>
              </a:lnSpc>
              <a:spcBef>
                <a:spcPts val="0"/>
              </a:spcBef>
              <a:spcAft>
                <a:spcPts val="0"/>
              </a:spcAft>
              <a:buClrTx/>
              <a:buSzTx/>
              <a:buFontTx/>
              <a:buNone/>
              <a:tabLst/>
              <a:defRPr/>
            </a:pPr>
            <a:r>
              <a:rPr kumimoji="0" lang="en-US" sz="6500" b="0" i="0" u="none" strike="noStrike" kern="1200" cap="none" spc="0" normalizeH="0" baseline="0" noProof="0">
                <a:ln>
                  <a:noFill/>
                </a:ln>
                <a:solidFill>
                  <a:srgbClr val="56A1D5"/>
                </a:solidFill>
                <a:effectLst/>
                <a:uLnTx/>
                <a:uFillTx/>
                <a:latin typeface="DIN 2014 Demi" panose="020B0504020202020204" pitchFamily="34" charset="77"/>
                <a:ea typeface="DIN 2014 Demi" panose="020B0504020202020204" pitchFamily="34" charset="77"/>
                <a:cs typeface="+mn-cs"/>
              </a:rPr>
              <a:t>CLICK TO EDIT MASTER TITLE SLIDE TEXT</a:t>
            </a:r>
          </a:p>
        </p:txBody>
      </p:sp>
    </p:spTree>
    <p:extLst>
      <p:ext uri="{BB962C8B-B14F-4D97-AF65-F5344CB8AC3E}">
        <p14:creationId xmlns:p14="http://schemas.microsoft.com/office/powerpoint/2010/main" val="334029864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Section 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607C88-6330-3842-A174-41FF3A475D9E}"/>
              </a:ext>
            </a:extLst>
          </p:cNvPr>
          <p:cNvSpPr/>
          <p:nvPr userDrawn="1"/>
        </p:nvSpPr>
        <p:spPr>
          <a:xfrm>
            <a:off x="-1383957" y="0"/>
            <a:ext cx="13575957" cy="6858000"/>
          </a:xfrm>
          <a:prstGeom prst="rect">
            <a:avLst/>
          </a:prstGeom>
          <a:solidFill>
            <a:schemeClr val="tx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Text Placeholder 14">
            <a:extLst>
              <a:ext uri="{FF2B5EF4-FFF2-40B4-BE49-F238E27FC236}">
                <a16:creationId xmlns:a16="http://schemas.microsoft.com/office/drawing/2014/main" id="{2DB49B3B-7C6B-9C4E-807F-BD57568E5F9A}"/>
              </a:ext>
            </a:extLst>
          </p:cNvPr>
          <p:cNvSpPr>
            <a:spLocks noGrp="1"/>
          </p:cNvSpPr>
          <p:nvPr>
            <p:ph type="body" sz="quarter" idx="10" hasCustomPrompt="1"/>
          </p:nvPr>
        </p:nvSpPr>
        <p:spPr>
          <a:xfrm>
            <a:off x="1011238" y="2117218"/>
            <a:ext cx="10169525" cy="2623565"/>
          </a:xfrm>
        </p:spPr>
        <p:txBody>
          <a:bodyPr anchor="ctr" anchorCtr="0">
            <a:normAutofit/>
          </a:bodyPr>
          <a:lstStyle>
            <a:lvl1pPr marL="0" marR="0" indent="0" algn="ctr" defTabSz="914377" rtl="0" eaLnBrk="1" fontAlgn="auto" latinLnBrk="0" hangingPunct="1">
              <a:lnSpc>
                <a:spcPct val="85000"/>
              </a:lnSpc>
              <a:spcBef>
                <a:spcPts val="0"/>
              </a:spcBef>
              <a:spcAft>
                <a:spcPts val="0"/>
              </a:spcAft>
              <a:buClrTx/>
              <a:buSzTx/>
              <a:buFontTx/>
              <a:buNone/>
              <a:tabLst/>
              <a:defRPr sz="6500" b="1" i="0">
                <a:solidFill>
                  <a:srgbClr val="56A1D5"/>
                </a:solidFill>
                <a:latin typeface="DIN 2014 Demi" panose="020B0504020202020204" pitchFamily="34" charset="77"/>
                <a:ea typeface="DIN 2014 Demi" panose="020B0504020202020204" pitchFamily="34" charset="77"/>
              </a:defRPr>
            </a:lvl1pPr>
          </a:lstStyle>
          <a:p>
            <a:pPr marL="0" marR="0" lvl="0" indent="0" algn="l" defTabSz="914377" rtl="0" eaLnBrk="1" fontAlgn="auto" latinLnBrk="0" hangingPunct="1">
              <a:lnSpc>
                <a:spcPct val="85000"/>
              </a:lnSpc>
              <a:spcBef>
                <a:spcPts val="0"/>
              </a:spcBef>
              <a:spcAft>
                <a:spcPts val="0"/>
              </a:spcAft>
              <a:buClrTx/>
              <a:buSzTx/>
              <a:buFontTx/>
              <a:buNone/>
              <a:tabLst/>
              <a:defRPr/>
            </a:pPr>
            <a:r>
              <a:rPr kumimoji="0" lang="en-US" sz="6500" b="0" i="0" u="none" strike="noStrike" kern="1200" cap="none" spc="0" normalizeH="0" baseline="0" noProof="0">
                <a:ln>
                  <a:noFill/>
                </a:ln>
                <a:solidFill>
                  <a:srgbClr val="56A1D5"/>
                </a:solidFill>
                <a:effectLst/>
                <a:uLnTx/>
                <a:uFillTx/>
                <a:latin typeface="DIN 2014 Demi" panose="020B0504020202020204" pitchFamily="34" charset="77"/>
                <a:ea typeface="DIN 2014 Demi" panose="020B0504020202020204" pitchFamily="34" charset="77"/>
                <a:cs typeface="+mn-cs"/>
              </a:rPr>
              <a:t>CLICK TO EDIT MASTER TITLE SLIDE TEXT</a:t>
            </a:r>
          </a:p>
        </p:txBody>
      </p:sp>
    </p:spTree>
    <p:extLst>
      <p:ext uri="{BB962C8B-B14F-4D97-AF65-F5344CB8AC3E}">
        <p14:creationId xmlns:p14="http://schemas.microsoft.com/office/powerpoint/2010/main" val="260220830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ection Title Slide 3">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607C88-6330-3842-A174-41FF3A475D9E}"/>
              </a:ext>
            </a:extLst>
          </p:cNvPr>
          <p:cNvSpPr/>
          <p:nvPr userDrawn="1"/>
        </p:nvSpPr>
        <p:spPr>
          <a:xfrm>
            <a:off x="0" y="0"/>
            <a:ext cx="12192000" cy="6858000"/>
          </a:xfrm>
          <a:prstGeom prst="rect">
            <a:avLst/>
          </a:prstGeom>
          <a:solidFill>
            <a:schemeClr val="tx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Text Placeholder 14">
            <a:extLst>
              <a:ext uri="{FF2B5EF4-FFF2-40B4-BE49-F238E27FC236}">
                <a16:creationId xmlns:a16="http://schemas.microsoft.com/office/drawing/2014/main" id="{2DB49B3B-7C6B-9C4E-807F-BD57568E5F9A}"/>
              </a:ext>
            </a:extLst>
          </p:cNvPr>
          <p:cNvSpPr>
            <a:spLocks noGrp="1"/>
          </p:cNvSpPr>
          <p:nvPr>
            <p:ph type="body" sz="quarter" idx="10" hasCustomPrompt="1"/>
          </p:nvPr>
        </p:nvSpPr>
        <p:spPr>
          <a:xfrm>
            <a:off x="1011238" y="2117218"/>
            <a:ext cx="10169525" cy="2623565"/>
          </a:xfrm>
        </p:spPr>
        <p:txBody>
          <a:bodyPr anchor="ctr" anchorCtr="0">
            <a:normAutofit/>
          </a:bodyPr>
          <a:lstStyle>
            <a:lvl1pPr marL="0" marR="0" indent="0" algn="ctr" defTabSz="914377" rtl="0" eaLnBrk="1" fontAlgn="auto" latinLnBrk="0" hangingPunct="1">
              <a:lnSpc>
                <a:spcPct val="85000"/>
              </a:lnSpc>
              <a:spcBef>
                <a:spcPts val="0"/>
              </a:spcBef>
              <a:spcAft>
                <a:spcPts val="0"/>
              </a:spcAft>
              <a:buClrTx/>
              <a:buSzTx/>
              <a:buFontTx/>
              <a:buNone/>
              <a:tabLst/>
              <a:defRPr sz="6500" b="1" i="0">
                <a:solidFill>
                  <a:srgbClr val="56A1D5"/>
                </a:solidFill>
                <a:latin typeface="DIN 2014 Demi" panose="020B0504020202020204" pitchFamily="34" charset="77"/>
                <a:ea typeface="DIN 2014 Demi" panose="020B0504020202020204" pitchFamily="34" charset="77"/>
              </a:defRPr>
            </a:lvl1pPr>
          </a:lstStyle>
          <a:p>
            <a:pPr marL="0" marR="0" lvl="0" indent="0" algn="l" defTabSz="914377" rtl="0" eaLnBrk="1" fontAlgn="auto" latinLnBrk="0" hangingPunct="1">
              <a:lnSpc>
                <a:spcPct val="85000"/>
              </a:lnSpc>
              <a:spcBef>
                <a:spcPts val="0"/>
              </a:spcBef>
              <a:spcAft>
                <a:spcPts val="0"/>
              </a:spcAft>
              <a:buClrTx/>
              <a:buSzTx/>
              <a:buFontTx/>
              <a:buNone/>
              <a:tabLst/>
              <a:defRPr/>
            </a:pPr>
            <a:r>
              <a:rPr kumimoji="0" lang="en-US" sz="6500" b="0" i="0" u="none" strike="noStrike" kern="1200" cap="none" spc="0" normalizeH="0" baseline="0" noProof="0">
                <a:ln>
                  <a:noFill/>
                </a:ln>
                <a:solidFill>
                  <a:srgbClr val="56A1D5"/>
                </a:solidFill>
                <a:effectLst/>
                <a:uLnTx/>
                <a:uFillTx/>
                <a:latin typeface="DIN 2014 Demi" panose="020B0504020202020204" pitchFamily="34" charset="77"/>
                <a:ea typeface="DIN 2014 Demi" panose="020B0504020202020204" pitchFamily="34" charset="77"/>
                <a:cs typeface="+mn-cs"/>
              </a:rPr>
              <a:t>CLICK TO EDIT MASTER TITLE SLIDE TEXT</a:t>
            </a:r>
          </a:p>
        </p:txBody>
      </p:sp>
    </p:spTree>
    <p:extLst>
      <p:ext uri="{BB962C8B-B14F-4D97-AF65-F5344CB8AC3E}">
        <p14:creationId xmlns:p14="http://schemas.microsoft.com/office/powerpoint/2010/main" val="73122157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Slide 1">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607C88-6330-3842-A174-41FF3A475D9E}"/>
              </a:ext>
            </a:extLst>
          </p:cNvPr>
          <p:cNvSpPr/>
          <p:nvPr userDrawn="1"/>
        </p:nvSpPr>
        <p:spPr>
          <a:xfrm>
            <a:off x="0" y="0"/>
            <a:ext cx="12192000" cy="6858000"/>
          </a:xfrm>
          <a:prstGeom prst="rect">
            <a:avLst/>
          </a:prstGeom>
          <a:solidFill>
            <a:schemeClr val="tx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5" name="Text Placeholder 14">
            <a:extLst>
              <a:ext uri="{FF2B5EF4-FFF2-40B4-BE49-F238E27FC236}">
                <a16:creationId xmlns:a16="http://schemas.microsoft.com/office/drawing/2014/main" id="{2DB49B3B-7C6B-9C4E-807F-BD57568E5F9A}"/>
              </a:ext>
            </a:extLst>
          </p:cNvPr>
          <p:cNvSpPr>
            <a:spLocks noGrp="1"/>
          </p:cNvSpPr>
          <p:nvPr>
            <p:ph type="body" sz="quarter" idx="10" hasCustomPrompt="1"/>
          </p:nvPr>
        </p:nvSpPr>
        <p:spPr>
          <a:xfrm>
            <a:off x="1011238" y="2117218"/>
            <a:ext cx="10169525" cy="2623565"/>
          </a:xfrm>
        </p:spPr>
        <p:txBody>
          <a:bodyPr anchor="ctr" anchorCtr="0">
            <a:normAutofit/>
          </a:bodyPr>
          <a:lstStyle>
            <a:lvl1pPr marL="0" marR="0" indent="0" algn="ctr" defTabSz="914377" rtl="0" eaLnBrk="1" fontAlgn="auto" latinLnBrk="0" hangingPunct="1">
              <a:lnSpc>
                <a:spcPct val="85000"/>
              </a:lnSpc>
              <a:spcBef>
                <a:spcPts val="0"/>
              </a:spcBef>
              <a:spcAft>
                <a:spcPts val="0"/>
              </a:spcAft>
              <a:buClrTx/>
              <a:buSzTx/>
              <a:buFontTx/>
              <a:buNone/>
              <a:tabLst/>
              <a:defRPr sz="6500" b="1" i="0">
                <a:solidFill>
                  <a:srgbClr val="56A1D5"/>
                </a:solidFill>
                <a:latin typeface="DIN 2014 Demi" panose="020B0504020202020204" pitchFamily="34" charset="77"/>
                <a:ea typeface="DIN 2014 Demi" panose="020B0504020202020204" pitchFamily="34" charset="77"/>
              </a:defRPr>
            </a:lvl1pPr>
          </a:lstStyle>
          <a:p>
            <a:pPr marL="0" marR="0" lvl="0" indent="0" algn="l" defTabSz="914377" rtl="0" eaLnBrk="1" fontAlgn="auto" latinLnBrk="0" hangingPunct="1">
              <a:lnSpc>
                <a:spcPct val="85000"/>
              </a:lnSpc>
              <a:spcBef>
                <a:spcPts val="0"/>
              </a:spcBef>
              <a:spcAft>
                <a:spcPts val="0"/>
              </a:spcAft>
              <a:buClrTx/>
              <a:buSzTx/>
              <a:buFontTx/>
              <a:buNone/>
              <a:tabLst/>
              <a:defRPr/>
            </a:pPr>
            <a:r>
              <a:rPr kumimoji="0" lang="en-US" sz="6500" b="0" i="0" u="none" strike="noStrike" kern="1200" cap="none" spc="0" normalizeH="0" baseline="0" noProof="0">
                <a:ln>
                  <a:noFill/>
                </a:ln>
                <a:solidFill>
                  <a:srgbClr val="56A1D5"/>
                </a:solidFill>
                <a:effectLst/>
                <a:uLnTx/>
                <a:uFillTx/>
                <a:latin typeface="DIN 2014 Demi" panose="020B0504020202020204" pitchFamily="34" charset="77"/>
                <a:ea typeface="DIN 2014 Demi" panose="020B0504020202020204" pitchFamily="34" charset="77"/>
                <a:cs typeface="+mn-cs"/>
              </a:rPr>
              <a:t>CLICK TO EDIT MASTER TITLE SLIDE TEXT</a:t>
            </a:r>
          </a:p>
        </p:txBody>
      </p:sp>
    </p:spTree>
    <p:extLst>
      <p:ext uri="{BB962C8B-B14F-4D97-AF65-F5344CB8AC3E}">
        <p14:creationId xmlns:p14="http://schemas.microsoft.com/office/powerpoint/2010/main" val="187455834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607C88-6330-3842-A174-41FF3A475D9E}"/>
              </a:ext>
            </a:extLst>
          </p:cNvPr>
          <p:cNvSpPr/>
          <p:nvPr userDrawn="1"/>
        </p:nvSpPr>
        <p:spPr>
          <a:xfrm>
            <a:off x="-1383957" y="0"/>
            <a:ext cx="13575957" cy="6858000"/>
          </a:xfrm>
          <a:prstGeom prst="rect">
            <a:avLst/>
          </a:prstGeom>
          <a:solidFill>
            <a:schemeClr val="tx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5" name="Text Placeholder 14">
            <a:extLst>
              <a:ext uri="{FF2B5EF4-FFF2-40B4-BE49-F238E27FC236}">
                <a16:creationId xmlns:a16="http://schemas.microsoft.com/office/drawing/2014/main" id="{2DB49B3B-7C6B-9C4E-807F-BD57568E5F9A}"/>
              </a:ext>
            </a:extLst>
          </p:cNvPr>
          <p:cNvSpPr>
            <a:spLocks noGrp="1"/>
          </p:cNvSpPr>
          <p:nvPr>
            <p:ph type="body" sz="quarter" idx="10" hasCustomPrompt="1"/>
          </p:nvPr>
        </p:nvSpPr>
        <p:spPr>
          <a:xfrm>
            <a:off x="1011238" y="2117218"/>
            <a:ext cx="10169525" cy="2623565"/>
          </a:xfrm>
        </p:spPr>
        <p:txBody>
          <a:bodyPr anchor="ctr" anchorCtr="0">
            <a:normAutofit/>
          </a:bodyPr>
          <a:lstStyle>
            <a:lvl1pPr marL="0" marR="0" indent="0" algn="ctr" defTabSz="914377" rtl="0" eaLnBrk="1" fontAlgn="auto" latinLnBrk="0" hangingPunct="1">
              <a:lnSpc>
                <a:spcPct val="85000"/>
              </a:lnSpc>
              <a:spcBef>
                <a:spcPts val="0"/>
              </a:spcBef>
              <a:spcAft>
                <a:spcPts val="0"/>
              </a:spcAft>
              <a:buClrTx/>
              <a:buSzTx/>
              <a:buFontTx/>
              <a:buNone/>
              <a:tabLst/>
              <a:defRPr sz="6500" b="1" i="0">
                <a:solidFill>
                  <a:srgbClr val="56A1D5"/>
                </a:solidFill>
                <a:latin typeface="DIN 2014 Demi" panose="020B0504020202020204" pitchFamily="34" charset="77"/>
                <a:ea typeface="DIN 2014 Demi" panose="020B0504020202020204" pitchFamily="34" charset="77"/>
              </a:defRPr>
            </a:lvl1pPr>
          </a:lstStyle>
          <a:p>
            <a:pPr marL="0" marR="0" lvl="0" indent="0" algn="l" defTabSz="914377" rtl="0" eaLnBrk="1" fontAlgn="auto" latinLnBrk="0" hangingPunct="1">
              <a:lnSpc>
                <a:spcPct val="85000"/>
              </a:lnSpc>
              <a:spcBef>
                <a:spcPts val="0"/>
              </a:spcBef>
              <a:spcAft>
                <a:spcPts val="0"/>
              </a:spcAft>
              <a:buClrTx/>
              <a:buSzTx/>
              <a:buFontTx/>
              <a:buNone/>
              <a:tabLst/>
              <a:defRPr/>
            </a:pPr>
            <a:r>
              <a:rPr kumimoji="0" lang="en-US" sz="6500" b="0" i="0" u="none" strike="noStrike" kern="1200" cap="none" spc="0" normalizeH="0" baseline="0" noProof="0">
                <a:ln>
                  <a:noFill/>
                </a:ln>
                <a:solidFill>
                  <a:srgbClr val="56A1D5"/>
                </a:solidFill>
                <a:effectLst/>
                <a:uLnTx/>
                <a:uFillTx/>
                <a:latin typeface="DIN 2014 Demi" panose="020B0504020202020204" pitchFamily="34" charset="77"/>
                <a:ea typeface="DIN 2014 Demi" panose="020B0504020202020204" pitchFamily="34" charset="77"/>
                <a:cs typeface="+mn-cs"/>
              </a:rPr>
              <a:t>CLICK TO EDIT MASTER TITLE SLIDE TEXT</a:t>
            </a:r>
          </a:p>
        </p:txBody>
      </p:sp>
    </p:spTree>
    <p:extLst>
      <p:ext uri="{BB962C8B-B14F-4D97-AF65-F5344CB8AC3E}">
        <p14:creationId xmlns:p14="http://schemas.microsoft.com/office/powerpoint/2010/main" val="197913186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Title Slide 3">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607C88-6330-3842-A174-41FF3A475D9E}"/>
              </a:ext>
            </a:extLst>
          </p:cNvPr>
          <p:cNvSpPr/>
          <p:nvPr userDrawn="1"/>
        </p:nvSpPr>
        <p:spPr>
          <a:xfrm>
            <a:off x="0" y="0"/>
            <a:ext cx="12192000" cy="6858000"/>
          </a:xfrm>
          <a:prstGeom prst="rect">
            <a:avLst/>
          </a:prstGeom>
          <a:solidFill>
            <a:schemeClr val="tx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5" name="Text Placeholder 14">
            <a:extLst>
              <a:ext uri="{FF2B5EF4-FFF2-40B4-BE49-F238E27FC236}">
                <a16:creationId xmlns:a16="http://schemas.microsoft.com/office/drawing/2014/main" id="{2DB49B3B-7C6B-9C4E-807F-BD57568E5F9A}"/>
              </a:ext>
            </a:extLst>
          </p:cNvPr>
          <p:cNvSpPr>
            <a:spLocks noGrp="1"/>
          </p:cNvSpPr>
          <p:nvPr>
            <p:ph type="body" sz="quarter" idx="10" hasCustomPrompt="1"/>
          </p:nvPr>
        </p:nvSpPr>
        <p:spPr>
          <a:xfrm>
            <a:off x="1011238" y="2117218"/>
            <a:ext cx="10169525" cy="2623565"/>
          </a:xfrm>
        </p:spPr>
        <p:txBody>
          <a:bodyPr anchor="ctr" anchorCtr="0">
            <a:normAutofit/>
          </a:bodyPr>
          <a:lstStyle>
            <a:lvl1pPr marL="0" marR="0" indent="0" algn="ctr" defTabSz="914377" rtl="0" eaLnBrk="1" fontAlgn="auto" latinLnBrk="0" hangingPunct="1">
              <a:lnSpc>
                <a:spcPct val="85000"/>
              </a:lnSpc>
              <a:spcBef>
                <a:spcPts val="0"/>
              </a:spcBef>
              <a:spcAft>
                <a:spcPts val="0"/>
              </a:spcAft>
              <a:buClrTx/>
              <a:buSzTx/>
              <a:buFontTx/>
              <a:buNone/>
              <a:tabLst/>
              <a:defRPr sz="6500" b="1" i="0">
                <a:solidFill>
                  <a:srgbClr val="56A1D5"/>
                </a:solidFill>
                <a:latin typeface="DIN 2014 Demi" panose="020B0504020202020204" pitchFamily="34" charset="77"/>
                <a:ea typeface="DIN 2014 Demi" panose="020B0504020202020204" pitchFamily="34" charset="77"/>
              </a:defRPr>
            </a:lvl1pPr>
          </a:lstStyle>
          <a:p>
            <a:pPr marL="0" marR="0" lvl="0" indent="0" algn="l" defTabSz="914377" rtl="0" eaLnBrk="1" fontAlgn="auto" latinLnBrk="0" hangingPunct="1">
              <a:lnSpc>
                <a:spcPct val="85000"/>
              </a:lnSpc>
              <a:spcBef>
                <a:spcPts val="0"/>
              </a:spcBef>
              <a:spcAft>
                <a:spcPts val="0"/>
              </a:spcAft>
              <a:buClrTx/>
              <a:buSzTx/>
              <a:buFontTx/>
              <a:buNone/>
              <a:tabLst/>
              <a:defRPr/>
            </a:pPr>
            <a:r>
              <a:rPr kumimoji="0" lang="en-US" sz="6500" b="0" i="0" u="none" strike="noStrike" kern="1200" cap="none" spc="0" normalizeH="0" baseline="0" noProof="0">
                <a:ln>
                  <a:noFill/>
                </a:ln>
                <a:solidFill>
                  <a:srgbClr val="56A1D5"/>
                </a:solidFill>
                <a:effectLst/>
                <a:uLnTx/>
                <a:uFillTx/>
                <a:latin typeface="DIN 2014 Demi" panose="020B0504020202020204" pitchFamily="34" charset="77"/>
                <a:ea typeface="DIN 2014 Demi" panose="020B0504020202020204" pitchFamily="34" charset="77"/>
                <a:cs typeface="+mn-cs"/>
              </a:rPr>
              <a:t>CLICK TO EDIT MASTER TITLE SLIDE TEXT</a:t>
            </a:r>
          </a:p>
        </p:txBody>
      </p:sp>
    </p:spTree>
    <p:extLst>
      <p:ext uri="{BB962C8B-B14F-4D97-AF65-F5344CB8AC3E}">
        <p14:creationId xmlns:p14="http://schemas.microsoft.com/office/powerpoint/2010/main" val="164246006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Title Slide 4">
    <p:bg>
      <p:bgPr>
        <a:gradFill>
          <a:gsLst>
            <a:gs pos="50000">
              <a:schemeClr val="tx1"/>
            </a:gs>
            <a:gs pos="100000">
              <a:srgbClr val="061F31"/>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FD62052-25B7-8F48-AD82-4C92BA7EE949}"/>
              </a:ext>
            </a:extLst>
          </p:cNvPr>
          <p:cNvSpPr>
            <a:spLocks noGrp="1"/>
          </p:cNvSpPr>
          <p:nvPr>
            <p:ph type="body" sz="quarter" idx="10" hasCustomPrompt="1"/>
          </p:nvPr>
        </p:nvSpPr>
        <p:spPr>
          <a:xfrm>
            <a:off x="1214263" y="1801222"/>
            <a:ext cx="9763476" cy="2351429"/>
          </a:xfrm>
        </p:spPr>
        <p:txBody>
          <a:bodyPr anchor="ctr" anchorCtr="0">
            <a:norm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6600" b="0" i="0">
                <a:solidFill>
                  <a:schemeClr val="bg1"/>
                </a:solidFill>
                <a:latin typeface="DIN 2014 Demi" panose="020B0504020202020204" pitchFamily="34" charset="77"/>
                <a:ea typeface="DIN 2014 Demi" panose="020B0504020202020204" pitchFamily="34" charset="77"/>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1" i="0" u="none" strike="noStrike" kern="1200" cap="none" spc="0" normalizeH="0" baseline="0" noProof="0">
                <a:ln>
                  <a:noFill/>
                </a:ln>
                <a:solidFill>
                  <a:srgbClr val="FFFFFF"/>
                </a:solidFill>
                <a:effectLst/>
                <a:uLnTx/>
                <a:uFillTx/>
                <a:latin typeface="DIN 2014 Demi" panose="020B0504020202020204" pitchFamily="34" charset="77"/>
                <a:ea typeface="DIN 2014 Demi" panose="020B0504020202020204" pitchFamily="34" charset="77"/>
                <a:cs typeface="+mj-cs"/>
              </a:rPr>
              <a:t>CLICK TO EDIT MASTER TITLE SLIDE HEADLINE</a:t>
            </a:r>
            <a:endParaRPr lang="en-US"/>
          </a:p>
        </p:txBody>
      </p:sp>
      <p:sp>
        <p:nvSpPr>
          <p:cNvPr id="10" name="Text Placeholder 7">
            <a:extLst>
              <a:ext uri="{FF2B5EF4-FFF2-40B4-BE49-F238E27FC236}">
                <a16:creationId xmlns:a16="http://schemas.microsoft.com/office/drawing/2014/main" id="{8A0580C1-F0B1-EB46-8D6E-C090244BFA3A}"/>
              </a:ext>
            </a:extLst>
          </p:cNvPr>
          <p:cNvSpPr>
            <a:spLocks noGrp="1"/>
          </p:cNvSpPr>
          <p:nvPr>
            <p:ph type="body" sz="quarter" idx="11" hasCustomPrompt="1"/>
          </p:nvPr>
        </p:nvSpPr>
        <p:spPr>
          <a:xfrm>
            <a:off x="2135189" y="4037962"/>
            <a:ext cx="7921625" cy="1566863"/>
          </a:xfrm>
        </p:spPr>
        <p:txBody>
          <a:bodyPr>
            <a:normAutofit/>
          </a:bodyPr>
          <a:lstStyle>
            <a:lvl1pPr marL="0" marR="0" indent="0" algn="ctr" defTabSz="914377" rtl="0" eaLnBrk="1" fontAlgn="auto" latinLnBrk="0" hangingPunct="1">
              <a:lnSpc>
                <a:spcPct val="120000"/>
              </a:lnSpc>
              <a:spcBef>
                <a:spcPts val="0"/>
              </a:spcBef>
              <a:spcAft>
                <a:spcPts val="0"/>
              </a:spcAft>
              <a:buClrTx/>
              <a:buSzTx/>
              <a:buFontTx/>
              <a:buNone/>
              <a:tabLst/>
              <a:defRPr kumimoji="0" lang="en-US" sz="1800" b="0" i="0" u="none" strike="noStrike" kern="1200" cap="none" spc="0" normalizeH="0" baseline="0" noProof="0">
                <a:ln>
                  <a:noFill/>
                </a:ln>
                <a:solidFill>
                  <a:srgbClr val="56A1D5"/>
                </a:solidFill>
                <a:effectLst/>
                <a:uLnTx/>
                <a:uFillTx/>
                <a:latin typeface="Lato" panose="020F0502020204030203" pitchFamily="34" charset="0"/>
                <a:cs typeface="Lao UI" panose="020B0502040204020203" pitchFamily="34" charset="0"/>
              </a:defRPr>
            </a:lvl1pPr>
          </a:lstStyle>
          <a:p>
            <a:pPr marL="0" marR="0" lvl="0" indent="0" algn="ctr" defTabSz="914377"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6A1D5"/>
                </a:solidFill>
                <a:effectLst/>
                <a:uLnTx/>
                <a:uFillTx/>
                <a:latin typeface="Lato" panose="020F0502020204030203" pitchFamily="34" charset="77"/>
                <a:ea typeface="+mn-ea"/>
                <a:cs typeface="Lao UI" panose="020B0502040204020203" pitchFamily="34" charset="0"/>
              </a:rPr>
              <a:t>CLICK TO EDIT MASTER TITLE SLIDE </a:t>
            </a:r>
            <a:r>
              <a:rPr kumimoji="0" lang="en-US" sz="1800" b="0" i="0" u="none" strike="noStrike" kern="1200" cap="none" spc="0" normalizeH="0" baseline="0" noProof="0" err="1">
                <a:ln>
                  <a:noFill/>
                </a:ln>
                <a:solidFill>
                  <a:srgbClr val="56A1D5"/>
                </a:solidFill>
                <a:effectLst/>
                <a:uLnTx/>
                <a:uFillTx/>
                <a:latin typeface="Lato" panose="020F0502020204030203" pitchFamily="34" charset="77"/>
                <a:ea typeface="+mn-ea"/>
                <a:cs typeface="Lao UI" panose="020B0502040204020203" pitchFamily="34" charset="0"/>
              </a:rPr>
              <a:t>SUBHEADLINE</a:t>
            </a:r>
            <a:r>
              <a:rPr kumimoji="0" lang="en-US" sz="1800" b="0" i="0" u="none" strike="noStrike" kern="1200" cap="none" spc="0" normalizeH="0" baseline="0" noProof="0">
                <a:ln>
                  <a:noFill/>
                </a:ln>
                <a:solidFill>
                  <a:srgbClr val="56A1D5"/>
                </a:solidFill>
                <a:effectLst/>
                <a:uLnTx/>
                <a:uFillTx/>
                <a:latin typeface="Lato" panose="020F0502020204030203" pitchFamily="34" charset="77"/>
                <a:ea typeface="+mn-ea"/>
                <a:cs typeface="Lao UI" panose="020B0502040204020203" pitchFamily="34" charset="0"/>
              </a:rPr>
              <a:t> TEXT</a:t>
            </a:r>
            <a:endParaRPr kumimoji="0" lang="en-US" sz="1800" b="0" i="0" u="none" strike="noStrike" kern="1200" cap="none" spc="0" normalizeH="0" baseline="0" noProof="0">
              <a:ln>
                <a:noFill/>
              </a:ln>
              <a:solidFill>
                <a:srgbClr val="56A1D5"/>
              </a:solidFill>
              <a:effectLst/>
              <a:uLnTx/>
              <a:uFillTx/>
              <a:latin typeface="Lato" panose="020F0502020204030203" pitchFamily="34" charset="77"/>
              <a:ea typeface="DIN 2014 Demi" panose="020B0504020202020204" pitchFamily="34" charset="77"/>
              <a:cs typeface="Lao UI" panose="020B0502040204020203" pitchFamily="34" charset="0"/>
            </a:endParaRPr>
          </a:p>
        </p:txBody>
      </p:sp>
    </p:spTree>
    <p:extLst>
      <p:ext uri="{BB962C8B-B14F-4D97-AF65-F5344CB8AC3E}">
        <p14:creationId xmlns:p14="http://schemas.microsoft.com/office/powerpoint/2010/main" val="214776305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DABA8-57E5-DE6A-0A17-7B4E3E6CDE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BAA578-0670-785C-D1B3-3197D93458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8CBE39-9165-5F89-E69F-7FE72EBD5F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0E23EF-A839-1246-A495-65DFF5F0325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F3F7DAE-EEE4-1880-7BAF-C8BE9410CB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F1C289-885F-8D18-2259-E77752AB0D86}"/>
              </a:ext>
            </a:extLst>
          </p:cNvPr>
          <p:cNvSpPr>
            <a:spLocks noGrp="1"/>
          </p:cNvSpPr>
          <p:nvPr>
            <p:ph type="sldNum" sz="quarter" idx="12"/>
          </p:nvPr>
        </p:nvSpPr>
        <p:spPr/>
        <p:txBody>
          <a:bodyPr/>
          <a:lstStyle/>
          <a:p>
            <a:fld id="{CD8645EE-690D-3E49-A924-78C3AB71A3CE}" type="slidenum">
              <a:rPr lang="en-US" smtClean="0"/>
              <a:t>‹#›</a:t>
            </a:fld>
            <a:endParaRPr lang="en-US"/>
          </a:p>
        </p:txBody>
      </p:sp>
    </p:spTree>
    <p:extLst>
      <p:ext uri="{BB962C8B-B14F-4D97-AF65-F5344CB8AC3E}">
        <p14:creationId xmlns:p14="http://schemas.microsoft.com/office/powerpoint/2010/main" val="415435464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Blue 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b="0" i="0">
                <a:solidFill>
                  <a:schemeClr val="bg1"/>
                </a:solidFill>
                <a:latin typeface="Lato" panose="020F0502020204030203" pitchFamily="34" charset="0"/>
              </a:defRPr>
            </a:lvl1pPr>
            <a:lvl2pPr>
              <a:defRPr b="0" i="0">
                <a:solidFill>
                  <a:schemeClr val="bg1"/>
                </a:solidFill>
                <a:latin typeface="Lato" panose="020F0502020204030203" pitchFamily="34" charset="0"/>
              </a:defRPr>
            </a:lvl2pPr>
            <a:lvl3pPr>
              <a:defRPr b="0" i="0">
                <a:solidFill>
                  <a:schemeClr val="bg1"/>
                </a:solidFill>
                <a:latin typeface="Lato" panose="020F0502020204030203" pitchFamily="34" charset="0"/>
              </a:defRPr>
            </a:lvl3pPr>
            <a:lvl4pPr>
              <a:defRPr b="0" i="0">
                <a:solidFill>
                  <a:schemeClr val="bg1"/>
                </a:solidFill>
                <a:latin typeface="Lato" panose="020F0502020204030203" pitchFamily="34" charset="0"/>
              </a:defRPr>
            </a:lvl4pPr>
            <a:lvl5pPr>
              <a:defRPr b="0" i="0">
                <a:solidFill>
                  <a:schemeClr val="bg1"/>
                </a:solidFill>
                <a:latin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0" i="0">
                <a:solidFill>
                  <a:schemeClr val="bg1"/>
                </a:solidFill>
                <a:latin typeface="Lato" panose="020F0502020204030203" pitchFamily="34" charset="0"/>
              </a:defRPr>
            </a:lvl1pPr>
          </a:lstStyle>
          <a:p>
            <a:fld id="{6E669662-67E4-4FE7-A342-266F11BB95FF}" type="datetimeFigureOut">
              <a:rPr lang="en-US" smtClean="0"/>
              <a:pPr/>
              <a:t>5/15/25</a:t>
            </a:fld>
            <a:endParaRPr lang="en-US"/>
          </a:p>
        </p:txBody>
      </p:sp>
      <p:sp>
        <p:nvSpPr>
          <p:cNvPr id="5" name="Footer Placeholder 4"/>
          <p:cNvSpPr>
            <a:spLocks noGrp="1"/>
          </p:cNvSpPr>
          <p:nvPr>
            <p:ph type="ftr" sz="quarter" idx="11"/>
          </p:nvPr>
        </p:nvSpPr>
        <p:spPr/>
        <p:txBody>
          <a:bodyPr/>
          <a:lstStyle>
            <a:lvl1pPr>
              <a:defRPr b="0" i="0">
                <a:solidFill>
                  <a:schemeClr val="bg1"/>
                </a:solidFill>
                <a:latin typeface="Lato" panose="020F0502020204030203" pitchFamily="34" charset="0"/>
              </a:defRPr>
            </a:lvl1pPr>
          </a:lstStyle>
          <a:p>
            <a:endParaRPr lang="en-US"/>
          </a:p>
        </p:txBody>
      </p:sp>
      <p:sp>
        <p:nvSpPr>
          <p:cNvPr id="6" name="Slide Number Placeholder 5"/>
          <p:cNvSpPr>
            <a:spLocks noGrp="1"/>
          </p:cNvSpPr>
          <p:nvPr>
            <p:ph type="sldNum" sz="quarter" idx="12"/>
          </p:nvPr>
        </p:nvSpPr>
        <p:spPr/>
        <p:txBody>
          <a:bodyPr/>
          <a:lstStyle>
            <a:lvl1pPr>
              <a:defRPr b="0" i="0">
                <a:solidFill>
                  <a:schemeClr val="bg1"/>
                </a:solidFill>
                <a:latin typeface="Lato" panose="020F0502020204030203" pitchFamily="34" charset="0"/>
              </a:defRPr>
            </a:lvl1pPr>
          </a:lstStyle>
          <a:p>
            <a:fld id="{EBD885C1-2443-4072-B09E-603934687C2E}" type="slidenum">
              <a:rPr lang="en-US" smtClean="0"/>
              <a:pPr/>
              <a:t>‹#›</a:t>
            </a:fld>
            <a:endParaRPr lang="en-US"/>
          </a:p>
        </p:txBody>
      </p:sp>
    </p:spTree>
    <p:extLst>
      <p:ext uri="{BB962C8B-B14F-4D97-AF65-F5344CB8AC3E}">
        <p14:creationId xmlns:p14="http://schemas.microsoft.com/office/powerpoint/2010/main" val="360468952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200176"/>
            <a:ext cx="12192000" cy="775779"/>
          </a:xfrm>
          <a:prstGeom prst="rect">
            <a:avLst/>
          </a:prstGeom>
        </p:spPr>
        <p:txBody>
          <a:bodyPr vert="horz" lIns="91440" tIns="45720" rIns="91440" bIns="45720" rtlCol="0" anchor="ctr">
            <a:normAutofit/>
          </a:bodyPr>
          <a:lstStyle>
            <a:lvl1pPr algn="ctr">
              <a:defRPr sz="4800" b="1">
                <a:solidFill>
                  <a:schemeClr val="tx1">
                    <a:lumMod val="65000"/>
                    <a:lumOff val="35000"/>
                  </a:schemeClr>
                </a:solidFill>
              </a:defRPr>
            </a:lvl1pPr>
          </a:lstStyle>
          <a:p>
            <a:r>
              <a:rPr lang="en-US"/>
              <a:t>Click to edit Master title style</a:t>
            </a:r>
          </a:p>
        </p:txBody>
      </p:sp>
      <p:sp>
        <p:nvSpPr>
          <p:cNvPr id="8" name="Rectangle 6">
            <a:extLst>
              <a:ext uri="{FF2B5EF4-FFF2-40B4-BE49-F238E27FC236}">
                <a16:creationId xmlns:a16="http://schemas.microsoft.com/office/drawing/2014/main" id="{55674156-3125-48CE-B7AD-16F5FF6CA05A}"/>
              </a:ext>
            </a:extLst>
          </p:cNvPr>
          <p:cNvSpPr/>
          <p:nvPr userDrawn="1"/>
        </p:nvSpPr>
        <p:spPr>
          <a:xfrm>
            <a:off x="0" y="6597352"/>
            <a:ext cx="12192000" cy="260648"/>
          </a:xfrm>
          <a:prstGeom prst="rect">
            <a:avLst/>
          </a:prstGeom>
          <a:gradFill>
            <a:gsLst>
              <a:gs pos="0">
                <a:schemeClr val="tx2">
                  <a:lumMod val="25000"/>
                  <a:lumOff val="75000"/>
                </a:schemeClr>
              </a:gs>
              <a:gs pos="74000">
                <a:schemeClr val="tx2">
                  <a:lumMod val="50000"/>
                  <a:lumOff val="50000"/>
                </a:schemeClr>
              </a:gs>
              <a:gs pos="83000">
                <a:schemeClr val="tx2">
                  <a:lumMod val="50000"/>
                  <a:lumOff val="50000"/>
                </a:schemeClr>
              </a:gs>
              <a:gs pos="100000">
                <a:schemeClr val="accent2">
                  <a:lumMod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텍스트 개체 틀 2">
            <a:extLst>
              <a:ext uri="{FF2B5EF4-FFF2-40B4-BE49-F238E27FC236}">
                <a16:creationId xmlns:a16="http://schemas.microsoft.com/office/drawing/2014/main" id="{BEA53C6E-B822-48C1-AE43-123E9E431F64}"/>
              </a:ext>
            </a:extLst>
          </p:cNvPr>
          <p:cNvSpPr>
            <a:spLocks noGrp="1"/>
          </p:cNvSpPr>
          <p:nvPr>
            <p:ph type="body" sz="quarter" idx="41" hasCustomPrompt="1"/>
          </p:nvPr>
        </p:nvSpPr>
        <p:spPr>
          <a:xfrm>
            <a:off x="0" y="1005381"/>
            <a:ext cx="12192000" cy="419379"/>
          </a:xfrm>
          <a:prstGeom prst="rect">
            <a:avLst/>
          </a:prstGeom>
        </p:spPr>
        <p:txBody>
          <a:bodyPr anchor="ctr"/>
          <a:lstStyle>
            <a:lvl1pPr marL="0" marR="0" indent="0" algn="ctr" defTabSz="914377" rtl="0" eaLnBrk="1" fontAlgn="auto" latinLnBrk="1" hangingPunct="1">
              <a:lnSpc>
                <a:spcPct val="90000"/>
              </a:lnSpc>
              <a:spcBef>
                <a:spcPts val="1000"/>
              </a:spcBef>
              <a:spcAft>
                <a:spcPts val="0"/>
              </a:spcAft>
              <a:buClrTx/>
              <a:buSzTx/>
              <a:buFontTx/>
              <a:buNone/>
              <a:tabLst/>
              <a:defRPr sz="2400" b="0" i="0">
                <a:solidFill>
                  <a:schemeClr val="tx1">
                    <a:lumMod val="65000"/>
                    <a:lumOff val="35000"/>
                  </a:schemeClr>
                </a:solidFill>
                <a:latin typeface="Lato" panose="020F0502020204030203" pitchFamily="34" charset="0"/>
              </a:defRPr>
            </a:lvl1pPr>
          </a:lstStyle>
          <a:p>
            <a:pPr marL="0" marR="0" lvl="0" indent="0" algn="ctr" defTabSz="914377" rtl="0" eaLnBrk="1" fontAlgn="auto" latinLnBrk="1" hangingPunct="1">
              <a:lnSpc>
                <a:spcPct val="90000"/>
              </a:lnSpc>
              <a:spcBef>
                <a:spcPts val="1000"/>
              </a:spcBef>
              <a:spcAft>
                <a:spcPts val="0"/>
              </a:spcAft>
              <a:buClrTx/>
              <a:buSzTx/>
              <a:buFontTx/>
              <a:buNone/>
              <a:tabLst/>
              <a:defRPr/>
            </a:pPr>
            <a:r>
              <a:rPr lang="en-US" altLang="ko-KR"/>
              <a:t>Subtitle in this line</a:t>
            </a:r>
            <a:endParaRPr lang="ko-KR" altLang="en-US"/>
          </a:p>
        </p:txBody>
      </p:sp>
    </p:spTree>
    <p:extLst>
      <p:ext uri="{BB962C8B-B14F-4D97-AF65-F5344CB8AC3E}">
        <p14:creationId xmlns:p14="http://schemas.microsoft.com/office/powerpoint/2010/main" val="306608986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Dark Drawing Board Section Hea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6A701052-BD59-4C37-BBBB-57570E9980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
            <a:ext cx="12192000" cy="6858061"/>
          </a:xfrm>
          <a:prstGeom prst="rect">
            <a:avLst/>
          </a:prstGeom>
        </p:spPr>
      </p:pic>
      <p:sp>
        <p:nvSpPr>
          <p:cNvPr id="8" name="Rectangle 7">
            <a:extLst>
              <a:ext uri="{FF2B5EF4-FFF2-40B4-BE49-F238E27FC236}">
                <a16:creationId xmlns:a16="http://schemas.microsoft.com/office/drawing/2014/main" id="{067D2636-581A-452D-8F0A-CE16901E11EB}"/>
              </a:ext>
            </a:extLst>
          </p:cNvPr>
          <p:cNvSpPr/>
          <p:nvPr/>
        </p:nvSpPr>
        <p:spPr>
          <a:xfrm>
            <a:off x="51" y="0"/>
            <a:ext cx="12191899" cy="6858000"/>
          </a:xfrm>
          <a:prstGeom prst="rect">
            <a:avLst/>
          </a:prstGeom>
          <a:solidFill>
            <a:schemeClr val="tx1">
              <a:lumMod val="95000"/>
              <a:lumOff val="5000"/>
              <a:alpha val="78000"/>
            </a:schemeClr>
          </a:solidFill>
          <a:ln>
            <a:solidFill>
              <a:srgbClr val="0B39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p>
        </p:txBody>
      </p:sp>
      <p:sp>
        <p:nvSpPr>
          <p:cNvPr id="2" name="Title 1"/>
          <p:cNvSpPr>
            <a:spLocks noGrp="1"/>
          </p:cNvSpPr>
          <p:nvPr>
            <p:ph type="title"/>
          </p:nvPr>
        </p:nvSpPr>
        <p:spPr>
          <a:xfrm>
            <a:off x="831851" y="1709741"/>
            <a:ext cx="10515600" cy="2852737"/>
          </a:xfrm>
        </p:spPr>
        <p:txBody>
          <a:bodyPr anchor="b"/>
          <a:lstStyle>
            <a:lvl1pPr>
              <a:defRPr sz="5573">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229" b="0" i="0">
                <a:solidFill>
                  <a:schemeClr val="bg1"/>
                </a:solidFill>
                <a:latin typeface="Lato" panose="020F0502020204030203" pitchFamily="34" charset="0"/>
              </a:defRPr>
            </a:lvl1pPr>
            <a:lvl2pPr marL="424640" indent="0">
              <a:buNone/>
              <a:defRPr sz="1859">
                <a:solidFill>
                  <a:schemeClr val="tx1">
                    <a:tint val="75000"/>
                  </a:schemeClr>
                </a:solidFill>
              </a:defRPr>
            </a:lvl2pPr>
            <a:lvl3pPr marL="849281" indent="0">
              <a:buNone/>
              <a:defRPr sz="1672">
                <a:solidFill>
                  <a:schemeClr val="tx1">
                    <a:tint val="75000"/>
                  </a:schemeClr>
                </a:solidFill>
              </a:defRPr>
            </a:lvl3pPr>
            <a:lvl4pPr marL="1273921" indent="0">
              <a:buNone/>
              <a:defRPr sz="1487">
                <a:solidFill>
                  <a:schemeClr val="tx1">
                    <a:tint val="75000"/>
                  </a:schemeClr>
                </a:solidFill>
              </a:defRPr>
            </a:lvl4pPr>
            <a:lvl5pPr marL="1698560" indent="0">
              <a:buNone/>
              <a:defRPr sz="1487">
                <a:solidFill>
                  <a:schemeClr val="tx1">
                    <a:tint val="75000"/>
                  </a:schemeClr>
                </a:solidFill>
              </a:defRPr>
            </a:lvl5pPr>
            <a:lvl6pPr marL="2123202" indent="0">
              <a:buNone/>
              <a:defRPr sz="1487">
                <a:solidFill>
                  <a:schemeClr val="tx1">
                    <a:tint val="75000"/>
                  </a:schemeClr>
                </a:solidFill>
              </a:defRPr>
            </a:lvl6pPr>
            <a:lvl7pPr marL="2547842" indent="0">
              <a:buNone/>
              <a:defRPr sz="1487">
                <a:solidFill>
                  <a:schemeClr val="tx1">
                    <a:tint val="75000"/>
                  </a:schemeClr>
                </a:solidFill>
              </a:defRPr>
            </a:lvl7pPr>
            <a:lvl8pPr marL="2972483" indent="0">
              <a:buNone/>
              <a:defRPr sz="1487">
                <a:solidFill>
                  <a:schemeClr val="tx1">
                    <a:tint val="75000"/>
                  </a:schemeClr>
                </a:solidFill>
              </a:defRPr>
            </a:lvl8pPr>
            <a:lvl9pPr marL="3397122" indent="0">
              <a:buNone/>
              <a:defRPr sz="14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0" i="0">
                <a:solidFill>
                  <a:schemeClr val="bg1">
                    <a:lumMod val="50000"/>
                  </a:schemeClr>
                </a:solidFill>
                <a:latin typeface="Lato" panose="020F0502020204030203" pitchFamily="34" charset="0"/>
              </a:defRPr>
            </a:lvl1pPr>
          </a:lstStyle>
          <a:p>
            <a:fld id="{6E669662-67E4-4FE7-A342-266F11BB95FF}" type="datetimeFigureOut">
              <a:rPr lang="en-US" smtClean="0"/>
              <a:pPr/>
              <a:t>5/15/25</a:t>
            </a:fld>
            <a:endParaRPr lang="en-US"/>
          </a:p>
        </p:txBody>
      </p:sp>
      <p:sp>
        <p:nvSpPr>
          <p:cNvPr id="5" name="Footer Placeholder 4"/>
          <p:cNvSpPr>
            <a:spLocks noGrp="1"/>
          </p:cNvSpPr>
          <p:nvPr>
            <p:ph type="ftr" sz="quarter" idx="11"/>
          </p:nvPr>
        </p:nvSpPr>
        <p:spPr/>
        <p:txBody>
          <a:bodyPr/>
          <a:lstStyle>
            <a:lvl1pPr>
              <a:defRPr b="0" i="0">
                <a:solidFill>
                  <a:schemeClr val="bg1">
                    <a:lumMod val="50000"/>
                  </a:schemeClr>
                </a:solidFill>
                <a:latin typeface="Lato" panose="020F0502020204030203" pitchFamily="34" charset="0"/>
              </a:defRPr>
            </a:lvl1pPr>
          </a:lstStyle>
          <a:p>
            <a:endParaRPr lang="en-US"/>
          </a:p>
        </p:txBody>
      </p:sp>
      <p:sp>
        <p:nvSpPr>
          <p:cNvPr id="6" name="Slide Number Placeholder 5"/>
          <p:cNvSpPr>
            <a:spLocks noGrp="1"/>
          </p:cNvSpPr>
          <p:nvPr>
            <p:ph type="sldNum" sz="quarter" idx="12"/>
          </p:nvPr>
        </p:nvSpPr>
        <p:spPr/>
        <p:txBody>
          <a:bodyPr/>
          <a:lstStyle>
            <a:lvl1pPr>
              <a:defRPr b="0" i="0">
                <a:solidFill>
                  <a:schemeClr val="bg1">
                    <a:lumMod val="50000"/>
                  </a:schemeClr>
                </a:solidFill>
                <a:latin typeface="Lato" panose="020F0502020204030203" pitchFamily="34" charset="0"/>
              </a:defRPr>
            </a:lvl1pPr>
          </a:lstStyle>
          <a:p>
            <a:fld id="{EBD885C1-2443-4072-B09E-603934687C2E}" type="slidenum">
              <a:rPr lang="en-US" smtClean="0"/>
              <a:pPr/>
              <a:t>‹#›</a:t>
            </a:fld>
            <a:endParaRPr lang="en-US"/>
          </a:p>
        </p:txBody>
      </p:sp>
    </p:spTree>
    <p:extLst>
      <p:ext uri="{BB962C8B-B14F-4D97-AF65-F5344CB8AC3E}">
        <p14:creationId xmlns:p14="http://schemas.microsoft.com/office/powerpoint/2010/main" val="283581108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Gray Header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4CB0D3-5A5D-417E-9A57-2A85944EC044}"/>
              </a:ext>
            </a:extLst>
          </p:cNvPr>
          <p:cNvSpPr/>
          <p:nvPr/>
        </p:nvSpPr>
        <p:spPr>
          <a:xfrm>
            <a:off x="0" y="1"/>
            <a:ext cx="12192000" cy="1690689"/>
          </a:xfrm>
          <a:prstGeom prst="rect">
            <a:avLst/>
          </a:prstGeom>
          <a:solidFill>
            <a:srgbClr val="5661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solidFill>
                <a:schemeClr val="bg1"/>
              </a:solidFill>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0" i="0">
                <a:latin typeface="Lato" panose="020F0502020204030203" pitchFamily="34" charset="0"/>
              </a:defRPr>
            </a:lvl1pPr>
          </a:lstStyle>
          <a:p>
            <a:fld id="{6E669662-67E4-4FE7-A342-266F11BB95FF}" type="datetimeFigureOut">
              <a:rPr lang="en-US" smtClean="0"/>
              <a:pPr/>
              <a:t>5/15/25</a:t>
            </a:fld>
            <a:endParaRPr lang="en-US"/>
          </a:p>
        </p:txBody>
      </p:sp>
      <p:sp>
        <p:nvSpPr>
          <p:cNvPr id="5" name="Footer Placeholder 4"/>
          <p:cNvSpPr>
            <a:spLocks noGrp="1"/>
          </p:cNvSpPr>
          <p:nvPr>
            <p:ph type="ftr" sz="quarter" idx="11"/>
          </p:nvPr>
        </p:nvSpPr>
        <p:spPr/>
        <p:txBody>
          <a:bodyPr/>
          <a:lstStyle>
            <a:lvl1pPr>
              <a:defRPr b="0" i="0">
                <a:latin typeface="Lato" panose="020F0502020204030203" pitchFamily="34" charset="0"/>
              </a:defRPr>
            </a:lvl1pPr>
          </a:lstStyle>
          <a:p>
            <a:endParaRPr lang="en-US"/>
          </a:p>
        </p:txBody>
      </p:sp>
      <p:sp>
        <p:nvSpPr>
          <p:cNvPr id="6" name="Slide Number Placeholder 5"/>
          <p:cNvSpPr>
            <a:spLocks noGrp="1"/>
          </p:cNvSpPr>
          <p:nvPr>
            <p:ph type="sldNum" sz="quarter" idx="12"/>
          </p:nvPr>
        </p:nvSpPr>
        <p:spPr/>
        <p:txBody>
          <a:bodyPr/>
          <a:lstStyle>
            <a:lvl1pPr>
              <a:defRPr b="0" i="0">
                <a:latin typeface="Lato" panose="020F0502020204030203" pitchFamily="34" charset="0"/>
              </a:defRPr>
            </a:lvl1pPr>
          </a:lstStyle>
          <a:p>
            <a:fld id="{EBD885C1-2443-4072-B09E-603934687C2E}" type="slidenum">
              <a:rPr lang="en-US" smtClean="0"/>
              <a:pPr/>
              <a:t>‹#›</a:t>
            </a:fld>
            <a:endParaRPr lang="en-US"/>
          </a:p>
        </p:txBody>
      </p:sp>
    </p:spTree>
    <p:extLst>
      <p:ext uri="{BB962C8B-B14F-4D97-AF65-F5344CB8AC3E}">
        <p14:creationId xmlns:p14="http://schemas.microsoft.com/office/powerpoint/2010/main" val="255217372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Gray Title and Content">
    <p:bg>
      <p:bgPr>
        <a:solidFill>
          <a:srgbClr val="56616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b="0" i="0">
                <a:solidFill>
                  <a:schemeClr val="bg1"/>
                </a:solidFill>
                <a:latin typeface="Lato" panose="020F0502020204030203" pitchFamily="34" charset="0"/>
              </a:defRPr>
            </a:lvl1pPr>
            <a:lvl2pPr>
              <a:defRPr b="0" i="0">
                <a:solidFill>
                  <a:schemeClr val="bg1"/>
                </a:solidFill>
                <a:latin typeface="Lato" panose="020F0502020204030203" pitchFamily="34" charset="0"/>
              </a:defRPr>
            </a:lvl2pPr>
            <a:lvl3pPr>
              <a:defRPr b="0" i="0">
                <a:solidFill>
                  <a:schemeClr val="bg1"/>
                </a:solidFill>
                <a:latin typeface="Lato" panose="020F0502020204030203" pitchFamily="34" charset="0"/>
              </a:defRPr>
            </a:lvl3pPr>
            <a:lvl4pPr>
              <a:defRPr b="0" i="0">
                <a:solidFill>
                  <a:schemeClr val="bg1"/>
                </a:solidFill>
                <a:latin typeface="Lato" panose="020F0502020204030203" pitchFamily="34" charset="0"/>
              </a:defRPr>
            </a:lvl4pPr>
            <a:lvl5pPr>
              <a:defRPr b="0" i="0">
                <a:solidFill>
                  <a:schemeClr val="bg1"/>
                </a:solidFill>
                <a:latin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0" i="0">
                <a:solidFill>
                  <a:schemeClr val="bg1">
                    <a:lumMod val="50000"/>
                  </a:schemeClr>
                </a:solidFill>
                <a:latin typeface="Lato" panose="020F0502020204030203" pitchFamily="34" charset="0"/>
              </a:defRPr>
            </a:lvl1pPr>
          </a:lstStyle>
          <a:p>
            <a:fld id="{6E669662-67E4-4FE7-A342-266F11BB95FF}" type="datetimeFigureOut">
              <a:rPr lang="en-US" smtClean="0"/>
              <a:pPr/>
              <a:t>5/15/25</a:t>
            </a:fld>
            <a:endParaRPr lang="en-US"/>
          </a:p>
        </p:txBody>
      </p:sp>
      <p:sp>
        <p:nvSpPr>
          <p:cNvPr id="5" name="Footer Placeholder 4"/>
          <p:cNvSpPr>
            <a:spLocks noGrp="1"/>
          </p:cNvSpPr>
          <p:nvPr>
            <p:ph type="ftr" sz="quarter" idx="11"/>
          </p:nvPr>
        </p:nvSpPr>
        <p:spPr/>
        <p:txBody>
          <a:bodyPr/>
          <a:lstStyle>
            <a:lvl1pPr>
              <a:defRPr b="0" i="0">
                <a:solidFill>
                  <a:schemeClr val="bg1">
                    <a:lumMod val="50000"/>
                  </a:schemeClr>
                </a:solidFill>
                <a:latin typeface="Lato" panose="020F0502020204030203" pitchFamily="34" charset="0"/>
              </a:defRPr>
            </a:lvl1pPr>
          </a:lstStyle>
          <a:p>
            <a:endParaRPr lang="en-US"/>
          </a:p>
        </p:txBody>
      </p:sp>
      <p:sp>
        <p:nvSpPr>
          <p:cNvPr id="6" name="Slide Number Placeholder 5"/>
          <p:cNvSpPr>
            <a:spLocks noGrp="1"/>
          </p:cNvSpPr>
          <p:nvPr>
            <p:ph type="sldNum" sz="quarter" idx="12"/>
          </p:nvPr>
        </p:nvSpPr>
        <p:spPr/>
        <p:txBody>
          <a:bodyPr/>
          <a:lstStyle>
            <a:lvl1pPr>
              <a:defRPr b="0" i="0">
                <a:solidFill>
                  <a:schemeClr val="bg1">
                    <a:lumMod val="50000"/>
                  </a:schemeClr>
                </a:solidFill>
                <a:latin typeface="Lato" panose="020F0502020204030203" pitchFamily="34" charset="0"/>
              </a:defRPr>
            </a:lvl1pPr>
          </a:lstStyle>
          <a:p>
            <a:fld id="{EBD885C1-2443-4072-B09E-603934687C2E}" type="slidenum">
              <a:rPr lang="en-US" smtClean="0"/>
              <a:pPr/>
              <a:t>‹#›</a:t>
            </a:fld>
            <a:endParaRPr lang="en-US"/>
          </a:p>
        </p:txBody>
      </p:sp>
    </p:spTree>
    <p:extLst>
      <p:ext uri="{BB962C8B-B14F-4D97-AF65-F5344CB8AC3E}">
        <p14:creationId xmlns:p14="http://schemas.microsoft.com/office/powerpoint/2010/main" val="38600892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Gray Side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6288D5-BEF3-4FB3-814C-C2E5616FC0FE}"/>
              </a:ext>
            </a:extLst>
          </p:cNvPr>
          <p:cNvSpPr/>
          <p:nvPr/>
        </p:nvSpPr>
        <p:spPr>
          <a:xfrm>
            <a:off x="1" y="0"/>
            <a:ext cx="5577780" cy="6858000"/>
          </a:xfrm>
          <a:prstGeom prst="rect">
            <a:avLst/>
          </a:prstGeom>
          <a:solidFill>
            <a:srgbClr val="5661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p>
        </p:txBody>
      </p:sp>
      <p:sp>
        <p:nvSpPr>
          <p:cNvPr id="2" name="Title 1"/>
          <p:cNvSpPr>
            <a:spLocks noGrp="1"/>
          </p:cNvSpPr>
          <p:nvPr>
            <p:ph type="title"/>
          </p:nvPr>
        </p:nvSpPr>
        <p:spPr>
          <a:xfrm>
            <a:off x="652065" y="365127"/>
            <a:ext cx="4238407" cy="5811837"/>
          </a:xfrm>
        </p:spPr>
        <p:txBody>
          <a:bodyPr/>
          <a:lstStyle>
            <a:lvl1pPr algn="ct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5983117" y="365127"/>
            <a:ext cx="5370684" cy="5811837"/>
          </a:xfrm>
        </p:spPr>
        <p:txBody>
          <a:bodyPr/>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0" i="0">
                <a:latin typeface="Lato" panose="020F0502020204030203" pitchFamily="34" charset="0"/>
              </a:defRPr>
            </a:lvl1pPr>
          </a:lstStyle>
          <a:p>
            <a:fld id="{6E669662-67E4-4FE7-A342-266F11BB95FF}" type="datetimeFigureOut">
              <a:rPr lang="en-US" smtClean="0"/>
              <a:pPr/>
              <a:t>5/15/25</a:t>
            </a:fld>
            <a:endParaRPr lang="en-US"/>
          </a:p>
        </p:txBody>
      </p:sp>
      <p:sp>
        <p:nvSpPr>
          <p:cNvPr id="5" name="Footer Placeholder 4"/>
          <p:cNvSpPr>
            <a:spLocks noGrp="1"/>
          </p:cNvSpPr>
          <p:nvPr>
            <p:ph type="ftr" sz="quarter" idx="11"/>
          </p:nvPr>
        </p:nvSpPr>
        <p:spPr/>
        <p:txBody>
          <a:bodyPr/>
          <a:lstStyle>
            <a:lvl1pPr>
              <a:defRPr b="0" i="0">
                <a:latin typeface="Lato" panose="020F0502020204030203" pitchFamily="34" charset="0"/>
              </a:defRPr>
            </a:lvl1pPr>
          </a:lstStyle>
          <a:p>
            <a:endParaRPr lang="en-US"/>
          </a:p>
        </p:txBody>
      </p:sp>
      <p:sp>
        <p:nvSpPr>
          <p:cNvPr id="6" name="Slide Number Placeholder 5"/>
          <p:cNvSpPr>
            <a:spLocks noGrp="1"/>
          </p:cNvSpPr>
          <p:nvPr>
            <p:ph type="sldNum" sz="quarter" idx="12"/>
          </p:nvPr>
        </p:nvSpPr>
        <p:spPr/>
        <p:txBody>
          <a:bodyPr/>
          <a:lstStyle>
            <a:lvl1pPr>
              <a:defRPr b="0" i="0">
                <a:latin typeface="Lato" panose="020F0502020204030203" pitchFamily="34" charset="0"/>
              </a:defRPr>
            </a:lvl1pPr>
          </a:lstStyle>
          <a:p>
            <a:fld id="{EBD885C1-2443-4072-B09E-603934687C2E}" type="slidenum">
              <a:rPr lang="en-US" smtClean="0"/>
              <a:pPr/>
              <a:t>‹#›</a:t>
            </a:fld>
            <a:endParaRPr lang="en-US"/>
          </a:p>
        </p:txBody>
      </p:sp>
      <p:pic>
        <p:nvPicPr>
          <p:cNvPr id="8" name="Picture 7" descr="A picture containing text, clipart, vector graphics&#10;&#10;Description automatically generated">
            <a:extLst>
              <a:ext uri="{FF2B5EF4-FFF2-40B4-BE49-F238E27FC236}">
                <a16:creationId xmlns:a16="http://schemas.microsoft.com/office/drawing/2014/main" id="{A4077145-2591-4AB7-B251-CFA06CB624CE}"/>
              </a:ext>
            </a:extLst>
          </p:cNvPr>
          <p:cNvPicPr>
            <a:picLocks noChangeAspect="1"/>
          </p:cNvPicPr>
          <p:nvPr/>
        </p:nvPicPr>
        <p:blipFill>
          <a:blip r:embed="rId2"/>
          <a:stretch>
            <a:fillRect/>
          </a:stretch>
        </p:blipFill>
        <p:spPr>
          <a:xfrm>
            <a:off x="2409162" y="5362389"/>
            <a:ext cx="1508447" cy="656137"/>
          </a:xfrm>
          <a:prstGeom prst="rect">
            <a:avLst/>
          </a:prstGeom>
        </p:spPr>
      </p:pic>
    </p:spTree>
    <p:extLst>
      <p:ext uri="{BB962C8B-B14F-4D97-AF65-F5344CB8AC3E}">
        <p14:creationId xmlns:p14="http://schemas.microsoft.com/office/powerpoint/2010/main" val="249249213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Gray Narrow Side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6288D5-BEF3-4FB3-814C-C2E5616FC0FE}"/>
              </a:ext>
            </a:extLst>
          </p:cNvPr>
          <p:cNvSpPr/>
          <p:nvPr/>
        </p:nvSpPr>
        <p:spPr>
          <a:xfrm>
            <a:off x="2" y="0"/>
            <a:ext cx="4066404" cy="6858000"/>
          </a:xfrm>
          <a:prstGeom prst="rect">
            <a:avLst/>
          </a:prstGeom>
          <a:solidFill>
            <a:srgbClr val="5661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p>
        </p:txBody>
      </p:sp>
      <p:sp>
        <p:nvSpPr>
          <p:cNvPr id="2" name="Title 1"/>
          <p:cNvSpPr>
            <a:spLocks noGrp="1"/>
          </p:cNvSpPr>
          <p:nvPr>
            <p:ph type="title"/>
          </p:nvPr>
        </p:nvSpPr>
        <p:spPr>
          <a:xfrm>
            <a:off x="652065" y="365127"/>
            <a:ext cx="3048833" cy="5811837"/>
          </a:xfrm>
        </p:spPr>
        <p:txBody>
          <a:bodyPr>
            <a:normAutofit/>
          </a:bodyPr>
          <a:lstStyle>
            <a:lvl1pPr algn="ctr">
              <a:defRPr sz="3199">
                <a:solidFill>
                  <a:schemeClr val="bg1"/>
                </a:solidFill>
              </a:defRPr>
            </a:lvl1pPr>
          </a:lstStyle>
          <a:p>
            <a:r>
              <a:rPr lang="en-US"/>
              <a:t>Click to edit Master title style</a:t>
            </a:r>
          </a:p>
        </p:txBody>
      </p:sp>
      <p:sp>
        <p:nvSpPr>
          <p:cNvPr id="3" name="Content Placeholder 2"/>
          <p:cNvSpPr>
            <a:spLocks noGrp="1"/>
          </p:cNvSpPr>
          <p:nvPr>
            <p:ph idx="1"/>
          </p:nvPr>
        </p:nvSpPr>
        <p:spPr>
          <a:xfrm>
            <a:off x="5983117" y="365127"/>
            <a:ext cx="5370684" cy="5811837"/>
          </a:xfrm>
        </p:spPr>
        <p:txBody>
          <a:bodyPr/>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0" i="0">
                <a:latin typeface="Lato" panose="020F0502020204030203" pitchFamily="34" charset="0"/>
              </a:defRPr>
            </a:lvl1pPr>
          </a:lstStyle>
          <a:p>
            <a:fld id="{6E669662-67E4-4FE7-A342-266F11BB95FF}" type="datetimeFigureOut">
              <a:rPr lang="en-US" smtClean="0"/>
              <a:pPr/>
              <a:t>5/15/25</a:t>
            </a:fld>
            <a:endParaRPr lang="en-US"/>
          </a:p>
        </p:txBody>
      </p:sp>
      <p:sp>
        <p:nvSpPr>
          <p:cNvPr id="5" name="Footer Placeholder 4"/>
          <p:cNvSpPr>
            <a:spLocks noGrp="1"/>
          </p:cNvSpPr>
          <p:nvPr>
            <p:ph type="ftr" sz="quarter" idx="11"/>
          </p:nvPr>
        </p:nvSpPr>
        <p:spPr/>
        <p:txBody>
          <a:bodyPr/>
          <a:lstStyle>
            <a:lvl1pPr>
              <a:defRPr b="0" i="0">
                <a:latin typeface="Lato" panose="020F0502020204030203" pitchFamily="34" charset="0"/>
              </a:defRPr>
            </a:lvl1pPr>
          </a:lstStyle>
          <a:p>
            <a:endParaRPr lang="en-US"/>
          </a:p>
        </p:txBody>
      </p:sp>
      <p:sp>
        <p:nvSpPr>
          <p:cNvPr id="6" name="Slide Number Placeholder 5"/>
          <p:cNvSpPr>
            <a:spLocks noGrp="1"/>
          </p:cNvSpPr>
          <p:nvPr>
            <p:ph type="sldNum" sz="quarter" idx="12"/>
          </p:nvPr>
        </p:nvSpPr>
        <p:spPr/>
        <p:txBody>
          <a:bodyPr/>
          <a:lstStyle>
            <a:lvl1pPr>
              <a:defRPr b="0" i="0">
                <a:latin typeface="Lato" panose="020F0502020204030203" pitchFamily="34" charset="0"/>
              </a:defRPr>
            </a:lvl1pPr>
          </a:lstStyle>
          <a:p>
            <a:fld id="{EBD885C1-2443-4072-B09E-603934687C2E}" type="slidenum">
              <a:rPr lang="en-US" smtClean="0"/>
              <a:pPr/>
              <a:t>‹#›</a:t>
            </a:fld>
            <a:endParaRPr lang="en-US"/>
          </a:p>
        </p:txBody>
      </p:sp>
      <p:pic>
        <p:nvPicPr>
          <p:cNvPr id="8" name="Picture 7" descr="A picture containing text, clipart, vector graphics&#10;&#10;Description automatically generated">
            <a:extLst>
              <a:ext uri="{FF2B5EF4-FFF2-40B4-BE49-F238E27FC236}">
                <a16:creationId xmlns:a16="http://schemas.microsoft.com/office/drawing/2014/main" id="{A4077145-2591-4AB7-B251-CFA06CB624CE}"/>
              </a:ext>
            </a:extLst>
          </p:cNvPr>
          <p:cNvPicPr>
            <a:picLocks noChangeAspect="1"/>
          </p:cNvPicPr>
          <p:nvPr/>
        </p:nvPicPr>
        <p:blipFill>
          <a:blip r:embed="rId2"/>
          <a:stretch>
            <a:fillRect/>
          </a:stretch>
        </p:blipFill>
        <p:spPr>
          <a:xfrm>
            <a:off x="1530614" y="5409821"/>
            <a:ext cx="1508447" cy="656137"/>
          </a:xfrm>
          <a:prstGeom prst="rect">
            <a:avLst/>
          </a:prstGeom>
        </p:spPr>
      </p:pic>
    </p:spTree>
    <p:extLst>
      <p:ext uri="{BB962C8B-B14F-4D97-AF65-F5344CB8AC3E}">
        <p14:creationId xmlns:p14="http://schemas.microsoft.com/office/powerpoint/2010/main" val="69733942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Gray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E0882A4-038B-4CCF-A009-681516413265}"/>
              </a:ext>
            </a:extLst>
          </p:cNvPr>
          <p:cNvSpPr/>
          <p:nvPr/>
        </p:nvSpPr>
        <p:spPr>
          <a:xfrm>
            <a:off x="0" y="1"/>
            <a:ext cx="12192000" cy="1690689"/>
          </a:xfrm>
          <a:prstGeom prst="rect">
            <a:avLst/>
          </a:prstGeom>
          <a:solidFill>
            <a:srgbClr val="5661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solidFill>
                <a:schemeClr val="bg1"/>
              </a:solidFill>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9"/>
          </a:xfrm>
        </p:spPr>
        <p:txBody>
          <a:bodyPr/>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0" i="0">
                <a:latin typeface="Lato" panose="020F0502020204030203" pitchFamily="34" charset="0"/>
              </a:defRPr>
            </a:lvl1pPr>
          </a:lstStyle>
          <a:p>
            <a:fld id="{6E669662-67E4-4FE7-A342-266F11BB95FF}" type="datetimeFigureOut">
              <a:rPr lang="en-US" smtClean="0"/>
              <a:pPr/>
              <a:t>5/15/25</a:t>
            </a:fld>
            <a:endParaRPr lang="en-US"/>
          </a:p>
        </p:txBody>
      </p:sp>
      <p:sp>
        <p:nvSpPr>
          <p:cNvPr id="6" name="Footer Placeholder 5"/>
          <p:cNvSpPr>
            <a:spLocks noGrp="1"/>
          </p:cNvSpPr>
          <p:nvPr>
            <p:ph type="ftr" sz="quarter" idx="11"/>
          </p:nvPr>
        </p:nvSpPr>
        <p:spPr/>
        <p:txBody>
          <a:bodyPr/>
          <a:lstStyle>
            <a:lvl1pPr>
              <a:defRPr b="0" i="0">
                <a:latin typeface="Lato" panose="020F0502020204030203" pitchFamily="34" charset="0"/>
              </a:defRPr>
            </a:lvl1pPr>
          </a:lstStyle>
          <a:p>
            <a:endParaRPr lang="en-US"/>
          </a:p>
        </p:txBody>
      </p:sp>
      <p:sp>
        <p:nvSpPr>
          <p:cNvPr id="7" name="Slide Number Placeholder 6"/>
          <p:cNvSpPr>
            <a:spLocks noGrp="1"/>
          </p:cNvSpPr>
          <p:nvPr>
            <p:ph type="sldNum" sz="quarter" idx="12"/>
          </p:nvPr>
        </p:nvSpPr>
        <p:spPr/>
        <p:txBody>
          <a:bodyPr/>
          <a:lstStyle>
            <a:lvl1pPr>
              <a:defRPr b="0" i="0">
                <a:latin typeface="Lato" panose="020F0502020204030203" pitchFamily="34" charset="0"/>
              </a:defRPr>
            </a:lvl1pPr>
          </a:lstStyle>
          <a:p>
            <a:fld id="{EBD885C1-2443-4072-B09E-603934687C2E}" type="slidenum">
              <a:rPr lang="en-US" smtClean="0"/>
              <a:pPr/>
              <a:t>‹#›</a:t>
            </a:fld>
            <a:endParaRPr lang="en-US"/>
          </a:p>
        </p:txBody>
      </p:sp>
    </p:spTree>
    <p:extLst>
      <p:ext uri="{BB962C8B-B14F-4D97-AF65-F5344CB8AC3E}">
        <p14:creationId xmlns:p14="http://schemas.microsoft.com/office/powerpoint/2010/main" val="278481865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Picture Placeholder 8">
            <a:extLst>
              <a:ext uri="{FF2B5EF4-FFF2-40B4-BE49-F238E27FC236}">
                <a16:creationId xmlns:a16="http://schemas.microsoft.com/office/drawing/2014/main" id="{BB8F55F6-52A4-66DC-F8CF-2717B1C9266F}"/>
              </a:ext>
            </a:extLst>
          </p:cNvPr>
          <p:cNvSpPr>
            <a:spLocks noGrp="1"/>
          </p:cNvSpPr>
          <p:nvPr>
            <p:ph type="pic" sz="quarter" idx="12"/>
          </p:nvPr>
        </p:nvSpPr>
        <p:spPr>
          <a:xfrm>
            <a:off x="648878" y="631279"/>
            <a:ext cx="4425696" cy="914400"/>
          </a:xfrm>
          <a:prstGeom prst="rect">
            <a:avLst/>
          </a:prstGeom>
          <a:noFill/>
          <a:ln>
            <a:noFill/>
          </a:ln>
        </p:spPr>
        <p:txBody>
          <a:bodyPr wrap="square" anchor="ctr">
            <a:noAutofit/>
          </a:bodyPr>
          <a:lstStyle>
            <a:lvl1pPr algn="ctr">
              <a:defRPr sz="1200">
                <a:solidFill>
                  <a:schemeClr val="tx1"/>
                </a:solidFill>
              </a:defRPr>
            </a:lvl1pPr>
          </a:lstStyle>
          <a:p>
            <a:endParaRPr lang="en-US"/>
          </a:p>
        </p:txBody>
      </p:sp>
      <p:sp>
        <p:nvSpPr>
          <p:cNvPr id="27" name="Title 1">
            <a:extLst>
              <a:ext uri="{FF2B5EF4-FFF2-40B4-BE49-F238E27FC236}">
                <a16:creationId xmlns:a16="http://schemas.microsoft.com/office/drawing/2014/main" id="{9771F248-FB85-2F79-0021-D75BF3F2751F}"/>
              </a:ext>
            </a:extLst>
          </p:cNvPr>
          <p:cNvSpPr>
            <a:spLocks noGrp="1"/>
          </p:cNvSpPr>
          <p:nvPr>
            <p:ph type="ctrTitle" hasCustomPrompt="1"/>
          </p:nvPr>
        </p:nvSpPr>
        <p:spPr>
          <a:xfrm>
            <a:off x="565363" y="3078480"/>
            <a:ext cx="8225552" cy="2697480"/>
          </a:xfrm>
        </p:spPr>
        <p:txBody>
          <a:bodyPr anchor="t">
            <a:noAutofit/>
          </a:bodyPr>
          <a:lstStyle>
            <a:lvl1pPr algn="l">
              <a:lnSpc>
                <a:spcPct val="100000"/>
              </a:lnSpc>
              <a:defRPr sz="5400">
                <a:solidFill>
                  <a:schemeClr val="bg1"/>
                </a:solidFill>
              </a:defRPr>
            </a:lvl1pPr>
          </a:lstStyle>
          <a:p>
            <a:r>
              <a:rPr lang="en-US"/>
              <a:t>CLICK TO EDIT MASTER TITLE STYLE</a:t>
            </a:r>
          </a:p>
        </p:txBody>
      </p:sp>
      <p:sp>
        <p:nvSpPr>
          <p:cNvPr id="28" name="Subtitle 2">
            <a:extLst>
              <a:ext uri="{FF2B5EF4-FFF2-40B4-BE49-F238E27FC236}">
                <a16:creationId xmlns:a16="http://schemas.microsoft.com/office/drawing/2014/main" id="{A77CEDAF-1CF8-5398-14AF-818BD01D8643}"/>
              </a:ext>
            </a:extLst>
          </p:cNvPr>
          <p:cNvSpPr>
            <a:spLocks noGrp="1"/>
          </p:cNvSpPr>
          <p:nvPr>
            <p:ph type="subTitle" idx="1" hasCustomPrompt="1"/>
          </p:nvPr>
        </p:nvSpPr>
        <p:spPr>
          <a:xfrm>
            <a:off x="565363" y="5837517"/>
            <a:ext cx="8225552" cy="652044"/>
          </a:xfrm>
        </p:spPr>
        <p:txBody>
          <a:bodyPr>
            <a:normAutofit/>
          </a:bodyPr>
          <a:lstStyle>
            <a:lvl1pPr marL="0" indent="0" algn="l">
              <a:lnSpc>
                <a:spcPct val="100000"/>
              </a:lnSpc>
              <a:buNone/>
              <a:defRPr sz="1000" spc="300">
                <a:solidFill>
                  <a:schemeClr val="bg1">
                    <a:alpha val="62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2411872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E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Picture Placeholder 8">
            <a:extLst>
              <a:ext uri="{FF2B5EF4-FFF2-40B4-BE49-F238E27FC236}">
                <a16:creationId xmlns:a16="http://schemas.microsoft.com/office/drawing/2014/main" id="{BB8F55F6-52A4-66DC-F8CF-2717B1C9266F}"/>
              </a:ext>
            </a:extLst>
          </p:cNvPr>
          <p:cNvSpPr>
            <a:spLocks noGrp="1"/>
          </p:cNvSpPr>
          <p:nvPr>
            <p:ph type="pic" sz="quarter" idx="12"/>
          </p:nvPr>
        </p:nvSpPr>
        <p:spPr>
          <a:xfrm>
            <a:off x="648878" y="631279"/>
            <a:ext cx="4425696" cy="914400"/>
          </a:xfrm>
          <a:prstGeom prst="rect">
            <a:avLst/>
          </a:prstGeom>
          <a:noFill/>
          <a:ln>
            <a:noFill/>
          </a:ln>
        </p:spPr>
        <p:txBody>
          <a:bodyPr wrap="square" anchor="ctr">
            <a:noAutofit/>
          </a:bodyPr>
          <a:lstStyle>
            <a:lvl1pPr algn="ctr">
              <a:defRPr sz="1200">
                <a:solidFill>
                  <a:schemeClr val="tx1"/>
                </a:solidFill>
              </a:defRPr>
            </a:lvl1pPr>
          </a:lstStyle>
          <a:p>
            <a:endParaRPr lang="en-US"/>
          </a:p>
        </p:txBody>
      </p:sp>
      <p:sp>
        <p:nvSpPr>
          <p:cNvPr id="7" name="Subtitle 2">
            <a:extLst>
              <a:ext uri="{FF2B5EF4-FFF2-40B4-BE49-F238E27FC236}">
                <a16:creationId xmlns:a16="http://schemas.microsoft.com/office/drawing/2014/main" id="{38D40301-3F4C-F296-B529-27409203DDC2}"/>
              </a:ext>
            </a:extLst>
          </p:cNvPr>
          <p:cNvSpPr>
            <a:spLocks noGrp="1"/>
          </p:cNvSpPr>
          <p:nvPr>
            <p:ph type="subTitle" idx="1" hasCustomPrompt="1"/>
          </p:nvPr>
        </p:nvSpPr>
        <p:spPr>
          <a:xfrm>
            <a:off x="565362" y="1789128"/>
            <a:ext cx="5933703" cy="443710"/>
          </a:xfrm>
        </p:spPr>
        <p:txBody>
          <a:bodyPr>
            <a:normAutofit/>
          </a:bodyPr>
          <a:lstStyle>
            <a:lvl1pPr marL="0" indent="0" algn="l">
              <a:lnSpc>
                <a:spcPct val="100000"/>
              </a:lnSpc>
              <a:buNone/>
              <a:defRPr sz="1000" spc="300">
                <a:solidFill>
                  <a:schemeClr val="bg1">
                    <a:alpha val="62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6225945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5D5F1-7A01-5594-9B19-3E515735BC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91B38-A59D-909A-D928-7AEF8BB85D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AE0A3F-1D48-2919-5491-4430BC715C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821B6D-DBFE-96C7-8815-5C9CB76FEB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68814B-22D1-C734-6370-D6ABACC436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AD38CD-ECEB-E785-3E19-4CEF702001A5}"/>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8B7057A5-5CE0-00DC-4DA6-4444904903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1ACF79-B209-1C16-632C-6DF357E04AA0}"/>
              </a:ext>
            </a:extLst>
          </p:cNvPr>
          <p:cNvSpPr>
            <a:spLocks noGrp="1"/>
          </p:cNvSpPr>
          <p:nvPr>
            <p:ph type="sldNum" sz="quarter" idx="12"/>
          </p:nvPr>
        </p:nvSpPr>
        <p:spPr/>
        <p:txBody>
          <a:bodyPr/>
          <a:lstStyle/>
          <a:p>
            <a:fld id="{CD8645EE-690D-3E49-A924-78C3AB71A3CE}" type="slidenum">
              <a:rPr lang="en-US" smtClean="0"/>
              <a:t>‹#›</a:t>
            </a:fld>
            <a:endParaRPr lang="en-US"/>
          </a:p>
        </p:txBody>
      </p:sp>
    </p:spTree>
    <p:extLst>
      <p:ext uri="{BB962C8B-B14F-4D97-AF65-F5344CB8AC3E}">
        <p14:creationId xmlns:p14="http://schemas.microsoft.com/office/powerpoint/2010/main" val="386166913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51012-296C-602F-945F-0FEE5208D2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0EB298-B984-3B1D-DD36-FAA7E78EB7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34EDA3-E9AF-BB8D-38CD-B823062FD01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0586D83-7FFE-BF0C-36B6-9B56FAD56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5CB0A-E78F-CE91-921D-C1BA4D269289}"/>
              </a:ext>
            </a:extLst>
          </p:cNvPr>
          <p:cNvSpPr>
            <a:spLocks noGrp="1"/>
          </p:cNvSpPr>
          <p:nvPr>
            <p:ph type="sldNum" sz="quarter" idx="12"/>
          </p:nvPr>
        </p:nvSpPr>
        <p:spPr/>
        <p:txBody>
          <a:bodyPr/>
          <a:lstStyle/>
          <a:p>
            <a:fld id="{CD8645EE-690D-3E49-A924-78C3AB71A3CE}" type="slidenum">
              <a:rPr lang="en-US" smtClean="0"/>
              <a:t>‹#›</a:t>
            </a:fld>
            <a:endParaRPr lang="en-US"/>
          </a:p>
        </p:txBody>
      </p:sp>
    </p:spTree>
    <p:extLst>
      <p:ext uri="{BB962C8B-B14F-4D97-AF65-F5344CB8AC3E}">
        <p14:creationId xmlns:p14="http://schemas.microsoft.com/office/powerpoint/2010/main" val="159344071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C8358-151F-3FD6-C8F9-925C958F4E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DF1938-7A60-C6B7-0459-DE1AC99C21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FE6994-98D1-3E95-D740-3A0EF1C98F2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2520761-C73B-5C30-C3BA-E733CF7394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E9580C-9E0D-1B24-C251-2C82F17677F9}"/>
              </a:ext>
            </a:extLst>
          </p:cNvPr>
          <p:cNvSpPr>
            <a:spLocks noGrp="1"/>
          </p:cNvSpPr>
          <p:nvPr>
            <p:ph type="sldNum" sz="quarter" idx="12"/>
          </p:nvPr>
        </p:nvSpPr>
        <p:spPr/>
        <p:txBody>
          <a:bodyPr/>
          <a:lstStyle/>
          <a:p>
            <a:fld id="{CD8645EE-690D-3E49-A924-78C3AB71A3CE}" type="slidenum">
              <a:rPr lang="en-US" smtClean="0"/>
              <a:t>‹#›</a:t>
            </a:fld>
            <a:endParaRPr lang="en-US"/>
          </a:p>
        </p:txBody>
      </p:sp>
    </p:spTree>
    <p:extLst>
      <p:ext uri="{BB962C8B-B14F-4D97-AF65-F5344CB8AC3E}">
        <p14:creationId xmlns:p14="http://schemas.microsoft.com/office/powerpoint/2010/main" val="352745416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64452-8F61-B248-F4F6-BF35482FD1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5A69B2-3EBC-7ABC-3292-1770EB0806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14A261-4FED-7F5E-14BF-24585E1FB18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1AA64C7-E280-72AE-F96A-718C05D5A7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5261F9-25A4-ACBE-58C7-C72D7186CBBD}"/>
              </a:ext>
            </a:extLst>
          </p:cNvPr>
          <p:cNvSpPr>
            <a:spLocks noGrp="1"/>
          </p:cNvSpPr>
          <p:nvPr>
            <p:ph type="sldNum" sz="quarter" idx="12"/>
          </p:nvPr>
        </p:nvSpPr>
        <p:spPr/>
        <p:txBody>
          <a:bodyPr/>
          <a:lstStyle/>
          <a:p>
            <a:fld id="{CD8645EE-690D-3E49-A924-78C3AB71A3CE}" type="slidenum">
              <a:rPr lang="en-US" smtClean="0"/>
              <a:t>‹#›</a:t>
            </a:fld>
            <a:endParaRPr lang="en-US"/>
          </a:p>
        </p:txBody>
      </p:sp>
    </p:spTree>
    <p:extLst>
      <p:ext uri="{BB962C8B-B14F-4D97-AF65-F5344CB8AC3E}">
        <p14:creationId xmlns:p14="http://schemas.microsoft.com/office/powerpoint/2010/main" val="112240447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DABA8-57E5-DE6A-0A17-7B4E3E6CDE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BAA578-0670-785C-D1B3-3197D93458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8CBE39-9165-5F89-E69F-7FE72EBD5F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0E23EF-A839-1246-A495-65DFF5F0325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F3F7DAE-EEE4-1880-7BAF-C8BE9410CB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F1C289-885F-8D18-2259-E77752AB0D86}"/>
              </a:ext>
            </a:extLst>
          </p:cNvPr>
          <p:cNvSpPr>
            <a:spLocks noGrp="1"/>
          </p:cNvSpPr>
          <p:nvPr>
            <p:ph type="sldNum" sz="quarter" idx="12"/>
          </p:nvPr>
        </p:nvSpPr>
        <p:spPr/>
        <p:txBody>
          <a:bodyPr/>
          <a:lstStyle/>
          <a:p>
            <a:fld id="{CD8645EE-690D-3E49-A924-78C3AB71A3CE}" type="slidenum">
              <a:rPr lang="en-US" smtClean="0"/>
              <a:t>‹#›</a:t>
            </a:fld>
            <a:endParaRPr lang="en-US"/>
          </a:p>
        </p:txBody>
      </p:sp>
    </p:spTree>
    <p:extLst>
      <p:ext uri="{BB962C8B-B14F-4D97-AF65-F5344CB8AC3E}">
        <p14:creationId xmlns:p14="http://schemas.microsoft.com/office/powerpoint/2010/main" val="262464788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5D5F1-7A01-5594-9B19-3E515735BC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91B38-A59D-909A-D928-7AEF8BB85D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AE0A3F-1D48-2919-5491-4430BC715C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821B6D-DBFE-96C7-8815-5C9CB76FEB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68814B-22D1-C734-6370-D6ABACC436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AD38CD-ECEB-E785-3E19-4CEF702001A5}"/>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8B7057A5-5CE0-00DC-4DA6-4444904903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1ACF79-B209-1C16-632C-6DF357E04AA0}"/>
              </a:ext>
            </a:extLst>
          </p:cNvPr>
          <p:cNvSpPr>
            <a:spLocks noGrp="1"/>
          </p:cNvSpPr>
          <p:nvPr>
            <p:ph type="sldNum" sz="quarter" idx="12"/>
          </p:nvPr>
        </p:nvSpPr>
        <p:spPr/>
        <p:txBody>
          <a:bodyPr/>
          <a:lstStyle/>
          <a:p>
            <a:fld id="{CD8645EE-690D-3E49-A924-78C3AB71A3CE}" type="slidenum">
              <a:rPr lang="en-US" smtClean="0"/>
              <a:t>‹#›</a:t>
            </a:fld>
            <a:endParaRPr lang="en-US"/>
          </a:p>
        </p:txBody>
      </p:sp>
    </p:spTree>
    <p:extLst>
      <p:ext uri="{BB962C8B-B14F-4D97-AF65-F5344CB8AC3E}">
        <p14:creationId xmlns:p14="http://schemas.microsoft.com/office/powerpoint/2010/main" val="51364457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F9848-2330-2E25-B44A-FCFF2D2C2B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EDD397-FA0C-57B2-4366-52D58100A16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BF2F99FD-3131-DCB8-BB39-EC2ADE3F98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31AF4F-38AC-FC2F-36A2-DBD55DE7061F}"/>
              </a:ext>
            </a:extLst>
          </p:cNvPr>
          <p:cNvSpPr>
            <a:spLocks noGrp="1"/>
          </p:cNvSpPr>
          <p:nvPr>
            <p:ph type="sldNum" sz="quarter" idx="12"/>
          </p:nvPr>
        </p:nvSpPr>
        <p:spPr/>
        <p:txBody>
          <a:bodyPr/>
          <a:lstStyle/>
          <a:p>
            <a:fld id="{CD8645EE-690D-3E49-A924-78C3AB71A3CE}" type="slidenum">
              <a:rPr lang="en-US" smtClean="0"/>
              <a:t>‹#›</a:t>
            </a:fld>
            <a:endParaRPr lang="en-US"/>
          </a:p>
        </p:txBody>
      </p:sp>
    </p:spTree>
    <p:extLst>
      <p:ext uri="{BB962C8B-B14F-4D97-AF65-F5344CB8AC3E}">
        <p14:creationId xmlns:p14="http://schemas.microsoft.com/office/powerpoint/2010/main" val="234083391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9A0311-DDDA-EEDE-8815-5CE76E2F9D26}"/>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2FCC35D-9924-32C2-A5F3-9AB832BA73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AA9A18-F60E-01DB-4695-33CAFF907C04}"/>
              </a:ext>
            </a:extLst>
          </p:cNvPr>
          <p:cNvSpPr>
            <a:spLocks noGrp="1"/>
          </p:cNvSpPr>
          <p:nvPr>
            <p:ph type="sldNum" sz="quarter" idx="12"/>
          </p:nvPr>
        </p:nvSpPr>
        <p:spPr/>
        <p:txBody>
          <a:bodyPr/>
          <a:lstStyle/>
          <a:p>
            <a:fld id="{CD8645EE-690D-3E49-A924-78C3AB71A3CE}" type="slidenum">
              <a:rPr lang="en-US" smtClean="0"/>
              <a:t>‹#›</a:t>
            </a:fld>
            <a:endParaRPr lang="en-US"/>
          </a:p>
        </p:txBody>
      </p:sp>
    </p:spTree>
    <p:extLst>
      <p:ext uri="{BB962C8B-B14F-4D97-AF65-F5344CB8AC3E}">
        <p14:creationId xmlns:p14="http://schemas.microsoft.com/office/powerpoint/2010/main" val="194801026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Light B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30963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1_Blank Light Bg 1: dark overlay bug 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302BE5-4D9A-5242-4A20-AAF7F8B6EE7A}"/>
              </a:ext>
            </a:extLst>
          </p:cNvPr>
          <p:cNvSpPr/>
          <p:nvPr userDrawn="1"/>
        </p:nvSpPr>
        <p:spPr>
          <a:xfrm>
            <a:off x="0" y="0"/>
            <a:ext cx="12192000" cy="6858000"/>
          </a:xfrm>
          <a:prstGeom prst="rect">
            <a:avLst/>
          </a:prstGeom>
          <a:solidFill>
            <a:schemeClr val="tx1">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AB468"/>
              </a:solidFill>
            </a:endParaRPr>
          </a:p>
        </p:txBody>
      </p:sp>
      <p:pic>
        <p:nvPicPr>
          <p:cNvPr id="4" name="Picture 3" descr="A blue hexagon with a black background&#10;&#10;Description automatically generated">
            <a:extLst>
              <a:ext uri="{FF2B5EF4-FFF2-40B4-BE49-F238E27FC236}">
                <a16:creationId xmlns:a16="http://schemas.microsoft.com/office/drawing/2014/main" id="{1033D027-6CB9-7CF8-F4B4-0E508AEFE3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90547" y="224066"/>
            <a:ext cx="619432" cy="548640"/>
          </a:xfrm>
          <a:prstGeom prst="rect">
            <a:avLst/>
          </a:prstGeom>
        </p:spPr>
      </p:pic>
    </p:spTree>
    <p:extLst>
      <p:ext uri="{BB962C8B-B14F-4D97-AF65-F5344CB8AC3E}">
        <p14:creationId xmlns:p14="http://schemas.microsoft.com/office/powerpoint/2010/main" val="288612856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2_Blank Light Bg 1: dark overlay bug 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302BE5-4D9A-5242-4A20-AAF7F8B6EE7A}"/>
              </a:ext>
            </a:extLst>
          </p:cNvPr>
          <p:cNvSpPr/>
          <p:nvPr userDrawn="1"/>
        </p:nvSpPr>
        <p:spPr>
          <a:xfrm>
            <a:off x="0" y="0"/>
            <a:ext cx="12192000" cy="6858000"/>
          </a:xfrm>
          <a:prstGeom prst="rect">
            <a:avLst/>
          </a:prstGeom>
          <a:solidFill>
            <a:schemeClr val="tx1">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AB468"/>
              </a:solidFill>
            </a:endParaRPr>
          </a:p>
        </p:txBody>
      </p:sp>
      <p:pic>
        <p:nvPicPr>
          <p:cNvPr id="3" name="Picture 2" descr="A blue hexagon with a black background&#10;&#10;Description automatically generated">
            <a:extLst>
              <a:ext uri="{FF2B5EF4-FFF2-40B4-BE49-F238E27FC236}">
                <a16:creationId xmlns:a16="http://schemas.microsoft.com/office/drawing/2014/main" id="{39C77142-0140-3191-F515-9965CF0F21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021" y="224066"/>
            <a:ext cx="619432" cy="548640"/>
          </a:xfrm>
          <a:prstGeom prst="rect">
            <a:avLst/>
          </a:prstGeom>
        </p:spPr>
      </p:pic>
    </p:spTree>
    <p:extLst>
      <p:ext uri="{BB962C8B-B14F-4D97-AF65-F5344CB8AC3E}">
        <p14:creationId xmlns:p14="http://schemas.microsoft.com/office/powerpoint/2010/main" val="24808189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F9848-2330-2E25-B44A-FCFF2D2C2B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EDD397-FA0C-57B2-4366-52D58100A16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BF2F99FD-3131-DCB8-BB39-EC2ADE3F98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31AF4F-38AC-FC2F-36A2-DBD55DE7061F}"/>
              </a:ext>
            </a:extLst>
          </p:cNvPr>
          <p:cNvSpPr>
            <a:spLocks noGrp="1"/>
          </p:cNvSpPr>
          <p:nvPr>
            <p:ph type="sldNum" sz="quarter" idx="12"/>
          </p:nvPr>
        </p:nvSpPr>
        <p:spPr/>
        <p:txBody>
          <a:bodyPr/>
          <a:lstStyle/>
          <a:p>
            <a:fld id="{CD8645EE-690D-3E49-A924-78C3AB71A3CE}" type="slidenum">
              <a:rPr lang="en-US" smtClean="0"/>
              <a:t>‹#›</a:t>
            </a:fld>
            <a:endParaRPr lang="en-US"/>
          </a:p>
        </p:txBody>
      </p:sp>
    </p:spTree>
    <p:extLst>
      <p:ext uri="{BB962C8B-B14F-4D97-AF65-F5344CB8AC3E}">
        <p14:creationId xmlns:p14="http://schemas.microsoft.com/office/powerpoint/2010/main" val="353068203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Light Bg 1: dark overlay pg 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302BE5-4D9A-5242-4A20-AAF7F8B6EE7A}"/>
              </a:ext>
            </a:extLst>
          </p:cNvPr>
          <p:cNvSpPr/>
          <p:nvPr userDrawn="1"/>
        </p:nvSpPr>
        <p:spPr>
          <a:xfrm>
            <a:off x="0" y="0"/>
            <a:ext cx="12192000" cy="6858000"/>
          </a:xfrm>
          <a:prstGeom prst="rect">
            <a:avLst/>
          </a:prstGeom>
          <a:solidFill>
            <a:schemeClr val="tx1">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AB468"/>
              </a:solidFill>
            </a:endParaRPr>
          </a:p>
        </p:txBody>
      </p:sp>
      <p:sp>
        <p:nvSpPr>
          <p:cNvPr id="3" name="Slide Number Placeholder 3">
            <a:extLst>
              <a:ext uri="{FF2B5EF4-FFF2-40B4-BE49-F238E27FC236}">
                <a16:creationId xmlns:a16="http://schemas.microsoft.com/office/drawing/2014/main" id="{66F4AD40-86A3-6232-ECAC-3692736E61BA}"/>
              </a:ext>
            </a:extLst>
          </p:cNvPr>
          <p:cNvSpPr>
            <a:spLocks noGrp="1"/>
          </p:cNvSpPr>
          <p:nvPr>
            <p:ph type="sldNum" sz="quarter" idx="12"/>
          </p:nvPr>
        </p:nvSpPr>
        <p:spPr>
          <a:xfrm>
            <a:off x="9299369" y="6356350"/>
            <a:ext cx="2743200" cy="365125"/>
          </a:xfrm>
        </p:spPr>
        <p:txBody>
          <a:bodyPr/>
          <a:lstStyle>
            <a:lvl1pPr>
              <a:defRPr sz="1600" b="1" i="0">
                <a:solidFill>
                  <a:srgbClr val="CAB468"/>
                </a:solidFill>
                <a:latin typeface="Aptos SemiBold" panose="020B0004020202020204" pitchFamily="34" charset="0"/>
              </a:defRPr>
            </a:lvl1pPr>
          </a:lstStyle>
          <a:p>
            <a:fld id="{CD8645EE-690D-3E49-A924-78C3AB71A3CE}" type="slidenum">
              <a:rPr lang="en-US" smtClean="0"/>
              <a:pPr/>
              <a:t>‹#›</a:t>
            </a:fld>
            <a:endParaRPr lang="en-US"/>
          </a:p>
        </p:txBody>
      </p:sp>
    </p:spTree>
    <p:extLst>
      <p:ext uri="{BB962C8B-B14F-4D97-AF65-F5344CB8AC3E}">
        <p14:creationId xmlns:p14="http://schemas.microsoft.com/office/powerpoint/2010/main" val="133147066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1_Blank Light Bg 1: dark overlay pg 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302BE5-4D9A-5242-4A20-AAF7F8B6EE7A}"/>
              </a:ext>
            </a:extLst>
          </p:cNvPr>
          <p:cNvSpPr/>
          <p:nvPr userDrawn="1"/>
        </p:nvSpPr>
        <p:spPr>
          <a:xfrm>
            <a:off x="0" y="0"/>
            <a:ext cx="12192000" cy="6858000"/>
          </a:xfrm>
          <a:prstGeom prst="rect">
            <a:avLst/>
          </a:prstGeom>
          <a:solidFill>
            <a:schemeClr val="tx1">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AB468"/>
              </a:solidFill>
            </a:endParaRPr>
          </a:p>
        </p:txBody>
      </p:sp>
      <p:sp>
        <p:nvSpPr>
          <p:cNvPr id="4" name="Slide Number Placeholder 3">
            <a:extLst>
              <a:ext uri="{FF2B5EF4-FFF2-40B4-BE49-F238E27FC236}">
                <a16:creationId xmlns:a16="http://schemas.microsoft.com/office/drawing/2014/main" id="{2F0CB478-2F7B-96BB-117A-AF41665FC41E}"/>
              </a:ext>
            </a:extLst>
          </p:cNvPr>
          <p:cNvSpPr txBox="1">
            <a:spLocks/>
          </p:cNvSpPr>
          <p:nvPr userDrawn="1"/>
        </p:nvSpPr>
        <p:spPr>
          <a:xfrm>
            <a:off x="149431" y="6356349"/>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b="1" i="0" kern="1200">
                <a:solidFill>
                  <a:srgbClr val="CAB468"/>
                </a:solidFill>
                <a:latin typeface="Aptos SemiBold" panose="020B00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D8645EE-690D-3E49-A924-78C3AB71A3CE}" type="slidenum">
              <a:rPr lang="en-US" smtClean="0"/>
              <a:pPr algn="l"/>
              <a:t>‹#›</a:t>
            </a:fld>
            <a:endParaRPr lang="en-US"/>
          </a:p>
        </p:txBody>
      </p:sp>
    </p:spTree>
    <p:extLst>
      <p:ext uri="{BB962C8B-B14F-4D97-AF65-F5344CB8AC3E}">
        <p14:creationId xmlns:p14="http://schemas.microsoft.com/office/powerpoint/2010/main" val="401908090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Light B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71911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Light Bg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17060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Line Art B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81407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Line Art BG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00386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Line Art BG Light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23278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A7E21-9280-B7AC-65C4-CE7BBA5FC0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4A7B02-0388-2842-1147-6643C63723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F14399-545F-8FE9-5E3A-BB2196B087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C54DD6-8448-1736-60A2-2A2E171142C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2FBDDF1-7CFA-59A3-DE79-4CC3A9F223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4D7771-6836-978C-7847-F0571B34DACC}"/>
              </a:ext>
            </a:extLst>
          </p:cNvPr>
          <p:cNvSpPr>
            <a:spLocks noGrp="1"/>
          </p:cNvSpPr>
          <p:nvPr>
            <p:ph type="sldNum" sz="quarter" idx="12"/>
          </p:nvPr>
        </p:nvSpPr>
        <p:spPr/>
        <p:txBody>
          <a:bodyPr/>
          <a:lstStyle/>
          <a:p>
            <a:fld id="{CD8645EE-690D-3E49-A924-78C3AB71A3CE}" type="slidenum">
              <a:rPr lang="en-US" smtClean="0"/>
              <a:t>‹#›</a:t>
            </a:fld>
            <a:endParaRPr lang="en-US"/>
          </a:p>
        </p:txBody>
      </p:sp>
    </p:spTree>
    <p:extLst>
      <p:ext uri="{BB962C8B-B14F-4D97-AF65-F5344CB8AC3E}">
        <p14:creationId xmlns:p14="http://schemas.microsoft.com/office/powerpoint/2010/main" val="328999156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EB739-6E1C-10B1-D895-A23E8CCDAE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774E18-3D84-D78E-4015-57C31E040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F49CF2-AC0F-9706-96F9-03584520BB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06A802-54CA-2B96-25FA-AB233FEA293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4AA689F-F987-D3BA-C6B8-245C139852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48D88B-573B-909A-9FF8-6F558FB2E09C}"/>
              </a:ext>
            </a:extLst>
          </p:cNvPr>
          <p:cNvSpPr>
            <a:spLocks noGrp="1"/>
          </p:cNvSpPr>
          <p:nvPr>
            <p:ph type="sldNum" sz="quarter" idx="12"/>
          </p:nvPr>
        </p:nvSpPr>
        <p:spPr/>
        <p:txBody>
          <a:bodyPr/>
          <a:lstStyle/>
          <a:p>
            <a:fld id="{CD8645EE-690D-3E49-A924-78C3AB71A3CE}" type="slidenum">
              <a:rPr lang="en-US" smtClean="0"/>
              <a:t>‹#›</a:t>
            </a:fld>
            <a:endParaRPr lang="en-US"/>
          </a:p>
        </p:txBody>
      </p:sp>
    </p:spTree>
    <p:extLst>
      <p:ext uri="{BB962C8B-B14F-4D97-AF65-F5344CB8AC3E}">
        <p14:creationId xmlns:p14="http://schemas.microsoft.com/office/powerpoint/2010/main" val="303766185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66B2A-D115-0D9C-4796-D82F595B80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6F18C3-8CAB-3C66-40EF-4789E3C4CA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DF54E7-B2D3-CEB5-5B88-70281B76AEE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3F2FBCC-A17D-6B3B-D9E7-3EC4A83149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9357FC-5037-C5FF-B476-D8F68388FE09}"/>
              </a:ext>
            </a:extLst>
          </p:cNvPr>
          <p:cNvSpPr>
            <a:spLocks noGrp="1"/>
          </p:cNvSpPr>
          <p:nvPr>
            <p:ph type="sldNum" sz="quarter" idx="12"/>
          </p:nvPr>
        </p:nvSpPr>
        <p:spPr/>
        <p:txBody>
          <a:bodyPr/>
          <a:lstStyle/>
          <a:p>
            <a:fld id="{CD8645EE-690D-3E49-A924-78C3AB71A3CE}" type="slidenum">
              <a:rPr lang="en-US" smtClean="0"/>
              <a:t>‹#›</a:t>
            </a:fld>
            <a:endParaRPr lang="en-US"/>
          </a:p>
        </p:txBody>
      </p:sp>
    </p:spTree>
    <p:extLst>
      <p:ext uri="{BB962C8B-B14F-4D97-AF65-F5344CB8AC3E}">
        <p14:creationId xmlns:p14="http://schemas.microsoft.com/office/powerpoint/2010/main" val="140240379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9A0311-DDDA-EEDE-8815-5CE76E2F9D26}"/>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2FCC35D-9924-32C2-A5F3-9AB832BA73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AA9A18-F60E-01DB-4695-33CAFF907C04}"/>
              </a:ext>
            </a:extLst>
          </p:cNvPr>
          <p:cNvSpPr>
            <a:spLocks noGrp="1"/>
          </p:cNvSpPr>
          <p:nvPr>
            <p:ph type="sldNum" sz="quarter" idx="12"/>
          </p:nvPr>
        </p:nvSpPr>
        <p:spPr/>
        <p:txBody>
          <a:bodyPr/>
          <a:lstStyle/>
          <a:p>
            <a:fld id="{CD8645EE-690D-3E49-A924-78C3AB71A3CE}" type="slidenum">
              <a:rPr lang="en-US" smtClean="0"/>
              <a:t>‹#›</a:t>
            </a:fld>
            <a:endParaRPr lang="en-US"/>
          </a:p>
        </p:txBody>
      </p:sp>
    </p:spTree>
    <p:extLst>
      <p:ext uri="{BB962C8B-B14F-4D97-AF65-F5344CB8AC3E}">
        <p14:creationId xmlns:p14="http://schemas.microsoft.com/office/powerpoint/2010/main" val="155772998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EBA3C0-14B3-33E7-13A8-27DBD85BF3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CE2F24-52C4-C159-550C-D370C7C3F7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13EFCC-D054-9ED6-8344-85964E0B6E2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82503BF-5B33-0E86-F0C1-6D9973A96B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F38E81-FCD2-43A0-2ADB-7813BD6DD728}"/>
              </a:ext>
            </a:extLst>
          </p:cNvPr>
          <p:cNvSpPr>
            <a:spLocks noGrp="1"/>
          </p:cNvSpPr>
          <p:nvPr>
            <p:ph type="sldNum" sz="quarter" idx="12"/>
          </p:nvPr>
        </p:nvSpPr>
        <p:spPr/>
        <p:txBody>
          <a:bodyPr/>
          <a:lstStyle/>
          <a:p>
            <a:fld id="{CD8645EE-690D-3E49-A924-78C3AB71A3CE}" type="slidenum">
              <a:rPr lang="en-US" smtClean="0"/>
              <a:t>‹#›</a:t>
            </a:fld>
            <a:endParaRPr lang="en-US"/>
          </a:p>
        </p:txBody>
      </p:sp>
    </p:spTree>
    <p:extLst>
      <p:ext uri="{BB962C8B-B14F-4D97-AF65-F5344CB8AC3E}">
        <p14:creationId xmlns:p14="http://schemas.microsoft.com/office/powerpoint/2010/main" val="35495459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6573D-2DF8-4DEA-8EDD-A340F2D1C9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08A57A-8611-49D1-A1D7-1C30EEE26F13}"/>
              </a:ext>
            </a:extLst>
          </p:cNvPr>
          <p:cNvSpPr>
            <a:spLocks noGrp="1"/>
          </p:cNvSpPr>
          <p:nvPr>
            <p:ph type="dt" sz="half" idx="10"/>
          </p:nvPr>
        </p:nvSpPr>
        <p:spPr/>
        <p:txBody>
          <a:bodyPr/>
          <a:lstStyle>
            <a:lvl1pPr>
              <a:defRPr b="0" i="0">
                <a:latin typeface="Lato" panose="020F0502020204030203" pitchFamily="34" charset="0"/>
              </a:defRPr>
            </a:lvl1pPr>
          </a:lstStyle>
          <a:p>
            <a:endParaRPr lang="en-US"/>
          </a:p>
        </p:txBody>
      </p:sp>
      <p:sp>
        <p:nvSpPr>
          <p:cNvPr id="4" name="Footer Placeholder 3">
            <a:extLst>
              <a:ext uri="{FF2B5EF4-FFF2-40B4-BE49-F238E27FC236}">
                <a16:creationId xmlns:a16="http://schemas.microsoft.com/office/drawing/2014/main" id="{797996F8-60EE-4D0E-82AC-2F41EAC6A94C}"/>
              </a:ext>
            </a:extLst>
          </p:cNvPr>
          <p:cNvSpPr>
            <a:spLocks noGrp="1"/>
          </p:cNvSpPr>
          <p:nvPr>
            <p:ph type="ftr" sz="quarter" idx="11"/>
          </p:nvPr>
        </p:nvSpPr>
        <p:spPr/>
        <p:txBody>
          <a:bodyPr/>
          <a:lstStyle>
            <a:lvl1pPr>
              <a:defRPr b="0" i="0">
                <a:latin typeface="Lato" panose="020F0502020204030203" pitchFamily="34" charset="0"/>
              </a:defRPr>
            </a:lvl1pPr>
          </a:lstStyle>
          <a:p>
            <a:endParaRPr lang="en-US"/>
          </a:p>
        </p:txBody>
      </p:sp>
      <p:sp>
        <p:nvSpPr>
          <p:cNvPr id="5" name="Slide Number Placeholder 4">
            <a:extLst>
              <a:ext uri="{FF2B5EF4-FFF2-40B4-BE49-F238E27FC236}">
                <a16:creationId xmlns:a16="http://schemas.microsoft.com/office/drawing/2014/main" id="{95BDF708-D0D3-4BD2-8A52-BF18D61D0264}"/>
              </a:ext>
            </a:extLst>
          </p:cNvPr>
          <p:cNvSpPr>
            <a:spLocks noGrp="1"/>
          </p:cNvSpPr>
          <p:nvPr>
            <p:ph type="sldNum" sz="quarter" idx="12"/>
          </p:nvPr>
        </p:nvSpPr>
        <p:spPr/>
        <p:txBody>
          <a:bodyPr/>
          <a:lstStyle>
            <a:lvl1pPr>
              <a:defRPr b="0" i="0">
                <a:latin typeface="Lato" panose="020F0502020204030203" pitchFamily="34" charset="0"/>
              </a:defRPr>
            </a:lvl1pPr>
          </a:lstStyle>
          <a:p>
            <a:fld id="{C6993A15-1800-46E9-8BDC-5C4A48BB855E}" type="slidenum">
              <a:rPr lang="en-US" smtClean="0"/>
              <a:pPr/>
              <a:t>‹#›</a:t>
            </a:fld>
            <a:endParaRPr lang="en-US"/>
          </a:p>
        </p:txBody>
      </p:sp>
    </p:spTree>
    <p:extLst>
      <p:ext uri="{BB962C8B-B14F-4D97-AF65-F5344CB8AC3E}">
        <p14:creationId xmlns:p14="http://schemas.microsoft.com/office/powerpoint/2010/main" val="195573765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Gray Side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6288D5-BEF3-4FB3-814C-C2E5616FC0FE}"/>
              </a:ext>
            </a:extLst>
          </p:cNvPr>
          <p:cNvSpPr/>
          <p:nvPr/>
        </p:nvSpPr>
        <p:spPr>
          <a:xfrm>
            <a:off x="5643846" y="0"/>
            <a:ext cx="6548154" cy="6858000"/>
          </a:xfrm>
          <a:prstGeom prst="rect">
            <a:avLst/>
          </a:prstGeom>
          <a:solidFill>
            <a:srgbClr val="6F9A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p>
        </p:txBody>
      </p:sp>
      <p:sp>
        <p:nvSpPr>
          <p:cNvPr id="2" name="Title 1"/>
          <p:cNvSpPr>
            <a:spLocks noGrp="1"/>
          </p:cNvSpPr>
          <p:nvPr>
            <p:ph type="title"/>
          </p:nvPr>
        </p:nvSpPr>
        <p:spPr>
          <a:xfrm>
            <a:off x="6949982" y="425246"/>
            <a:ext cx="4238407" cy="5811837"/>
          </a:xfrm>
        </p:spPr>
        <p:txBody>
          <a:bodyPr/>
          <a:lstStyle>
            <a:lvl1pPr algn="ctr">
              <a:defRPr>
                <a:solidFill>
                  <a:schemeClr val="tx1"/>
                </a:solidFill>
              </a:defRPr>
            </a:lvl1p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C745-D2F2-4795-A94C-9967699B0CE6}" type="slidenum">
              <a:rPr lang="en-US" smtClean="0"/>
              <a:t>‹#›</a:t>
            </a:fld>
            <a:endParaRPr lang="en-US"/>
          </a:p>
        </p:txBody>
      </p:sp>
      <p:sp>
        <p:nvSpPr>
          <p:cNvPr id="8" name="Content Placeholder 2">
            <a:extLst>
              <a:ext uri="{FF2B5EF4-FFF2-40B4-BE49-F238E27FC236}">
                <a16:creationId xmlns:a16="http://schemas.microsoft.com/office/drawing/2014/main" id="{24BF22E2-2AE9-13EA-2449-0C625969B2FE}"/>
              </a:ext>
            </a:extLst>
          </p:cNvPr>
          <p:cNvSpPr>
            <a:spLocks noGrp="1"/>
          </p:cNvSpPr>
          <p:nvPr>
            <p:ph idx="1"/>
          </p:nvPr>
        </p:nvSpPr>
        <p:spPr>
          <a:xfrm>
            <a:off x="143953" y="425246"/>
            <a:ext cx="5370684" cy="5811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249486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Narrow Gray Header 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4CB0D3-5A5D-417E-9A57-2A85944EC044}"/>
              </a:ext>
            </a:extLst>
          </p:cNvPr>
          <p:cNvSpPr/>
          <p:nvPr/>
        </p:nvSpPr>
        <p:spPr>
          <a:xfrm>
            <a:off x="0" y="1"/>
            <a:ext cx="12192000" cy="1100413"/>
          </a:xfrm>
          <a:prstGeom prst="rect">
            <a:avLst/>
          </a:prstGeom>
          <a:solidFill>
            <a:srgbClr val="6E9A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solidFill>
                <a:schemeClr val="bg1"/>
              </a:solidFill>
            </a:endParaRPr>
          </a:p>
        </p:txBody>
      </p:sp>
      <p:sp>
        <p:nvSpPr>
          <p:cNvPr id="2" name="Title 1"/>
          <p:cNvSpPr>
            <a:spLocks noGrp="1"/>
          </p:cNvSpPr>
          <p:nvPr>
            <p:ph type="title"/>
          </p:nvPr>
        </p:nvSpPr>
        <p:spPr>
          <a:xfrm>
            <a:off x="838200" y="14129"/>
            <a:ext cx="10515600" cy="1325563"/>
          </a:xfrm>
        </p:spPr>
        <p:txBody>
          <a:bodyPr/>
          <a:lstStyle>
            <a:lvl1pPr>
              <a:defRPr>
                <a:solidFill>
                  <a:schemeClr val="tx1"/>
                </a:solidFill>
              </a:defRPr>
            </a:lvl1p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EC745-D2F2-4795-A94C-9967699B0CE6}" type="slidenum">
              <a:rPr lang="en-US" smtClean="0"/>
              <a:t>‹#›</a:t>
            </a:fld>
            <a:endParaRPr lang="en-US"/>
          </a:p>
        </p:txBody>
      </p:sp>
    </p:spTree>
    <p:extLst>
      <p:ext uri="{BB962C8B-B14F-4D97-AF65-F5344CB8AC3E}">
        <p14:creationId xmlns:p14="http://schemas.microsoft.com/office/powerpoint/2010/main" val="187341397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79B0721-06A6-FE4F-B6A3-DAF571C6E6E2}"/>
              </a:ext>
            </a:extLst>
          </p:cNvPr>
          <p:cNvSpPr>
            <a:spLocks noGrp="1"/>
          </p:cNvSpPr>
          <p:nvPr>
            <p:ph type="pic" idx="13"/>
          </p:nvPr>
        </p:nvSpPr>
        <p:spPr>
          <a:xfrm>
            <a:off x="420228" y="1833921"/>
            <a:ext cx="5675773" cy="47518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7" name="Picture 6">
            <a:extLst>
              <a:ext uri="{FF2B5EF4-FFF2-40B4-BE49-F238E27FC236}">
                <a16:creationId xmlns:a16="http://schemas.microsoft.com/office/drawing/2014/main" id="{4FD7A300-4DEB-E444-98EF-526513667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600200"/>
          </a:xfrm>
          <a:prstGeom prst="rect">
            <a:avLst/>
          </a:prstGeom>
        </p:spPr>
      </p:pic>
      <p:sp>
        <p:nvSpPr>
          <p:cNvPr id="9" name="Title 1">
            <a:extLst>
              <a:ext uri="{FF2B5EF4-FFF2-40B4-BE49-F238E27FC236}">
                <a16:creationId xmlns:a16="http://schemas.microsoft.com/office/drawing/2014/main" id="{1E24C530-0224-FA46-9A56-E684AE17F9A9}"/>
              </a:ext>
            </a:extLst>
          </p:cNvPr>
          <p:cNvSpPr>
            <a:spLocks noGrp="1"/>
          </p:cNvSpPr>
          <p:nvPr>
            <p:ph type="title" hasCustomPrompt="1"/>
          </p:nvPr>
        </p:nvSpPr>
        <p:spPr>
          <a:xfrm>
            <a:off x="838200" y="180193"/>
            <a:ext cx="10515600" cy="1325563"/>
          </a:xfrm>
        </p:spPr>
        <p:txBody>
          <a:bodyPr>
            <a:normAutofit/>
          </a:bodyPr>
          <a:lstStyle>
            <a:lvl1pPr algn="ctr">
              <a:defRPr sz="4400" b="1" i="0">
                <a:solidFill>
                  <a:schemeClr val="bg1"/>
                </a:solidFill>
                <a:latin typeface="DIN 2014 Bold" panose="020B0504020202020204" pitchFamily="34" charset="77"/>
                <a:ea typeface="DIN 2014 Bold" panose="020B0504020202020204" pitchFamily="34" charset="77"/>
              </a:defRPr>
            </a:lvl1pPr>
          </a:lstStyle>
          <a:p>
            <a:r>
              <a:rPr lang="en-US"/>
              <a:t>CLICK TO EDIT MASTER TITLE STYLE</a:t>
            </a:r>
          </a:p>
        </p:txBody>
      </p:sp>
      <p:sp>
        <p:nvSpPr>
          <p:cNvPr id="12" name="Text Placeholder 2">
            <a:extLst>
              <a:ext uri="{FF2B5EF4-FFF2-40B4-BE49-F238E27FC236}">
                <a16:creationId xmlns:a16="http://schemas.microsoft.com/office/drawing/2014/main" id="{B75E3261-BC5D-3B4F-AD87-729D1A787C94}"/>
              </a:ext>
            </a:extLst>
          </p:cNvPr>
          <p:cNvSpPr>
            <a:spLocks noGrp="1"/>
          </p:cNvSpPr>
          <p:nvPr>
            <p:ph type="body" idx="1"/>
          </p:nvPr>
        </p:nvSpPr>
        <p:spPr>
          <a:xfrm>
            <a:off x="6447530" y="2430144"/>
            <a:ext cx="5324242" cy="3811735"/>
          </a:xfrm>
        </p:spPr>
        <p:txBody>
          <a:bodyPr>
            <a:normAutofit/>
          </a:bodyPr>
          <a:lstStyle>
            <a:lvl1pPr marL="0" indent="0">
              <a:lnSpc>
                <a:spcPct val="140000"/>
              </a:lnSpc>
              <a:spcBef>
                <a:spcPts val="2400"/>
              </a:spcBef>
              <a:buNone/>
              <a:defRPr sz="1800" b="0" i="0">
                <a:solidFill>
                  <a:schemeClr val="accent4"/>
                </a:solidFill>
                <a:latin typeface="Lato" panose="020F050202020403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5788004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51012-296C-602F-945F-0FEE5208D2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0EB298-B984-3B1D-DD36-FAA7E78EB7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34EDA3-E9AF-BB8D-38CD-B823062FD011}"/>
              </a:ext>
            </a:extLst>
          </p:cNvPr>
          <p:cNvSpPr>
            <a:spLocks noGrp="1"/>
          </p:cNvSpPr>
          <p:nvPr>
            <p:ph type="dt" sz="half" idx="10"/>
          </p:nvPr>
        </p:nvSpPr>
        <p:spPr/>
        <p:txBody>
          <a:bodyPr/>
          <a:lstStyle/>
          <a:p>
            <a:fld id="{1B8195A0-3D4A-3E49-92D3-4314CC6942EF}" type="datetimeFigureOut">
              <a:rPr lang="en-US" smtClean="0"/>
              <a:t>5/15/25</a:t>
            </a:fld>
            <a:endParaRPr lang="en-US"/>
          </a:p>
        </p:txBody>
      </p:sp>
      <p:sp>
        <p:nvSpPr>
          <p:cNvPr id="5" name="Footer Placeholder 4">
            <a:extLst>
              <a:ext uri="{FF2B5EF4-FFF2-40B4-BE49-F238E27FC236}">
                <a16:creationId xmlns:a16="http://schemas.microsoft.com/office/drawing/2014/main" id="{C0586D83-7FFE-BF0C-36B6-9B56FAD56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5CB0A-E78F-CE91-921D-C1BA4D269289}"/>
              </a:ext>
            </a:extLst>
          </p:cNvPr>
          <p:cNvSpPr>
            <a:spLocks noGrp="1"/>
          </p:cNvSpPr>
          <p:nvPr>
            <p:ph type="sldNum" sz="quarter" idx="12"/>
          </p:nvPr>
        </p:nvSpPr>
        <p:spPr/>
        <p:txBody>
          <a:bodyPr/>
          <a:lstStyle/>
          <a:p>
            <a:fld id="{CD8645EE-690D-3E49-A924-78C3AB71A3CE}" type="slidenum">
              <a:rPr lang="en-US" smtClean="0"/>
              <a:t>‹#›</a:t>
            </a:fld>
            <a:endParaRPr lang="en-US"/>
          </a:p>
        </p:txBody>
      </p:sp>
    </p:spTree>
    <p:extLst>
      <p:ext uri="{BB962C8B-B14F-4D97-AF65-F5344CB8AC3E}">
        <p14:creationId xmlns:p14="http://schemas.microsoft.com/office/powerpoint/2010/main" val="168800461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C8358-151F-3FD6-C8F9-925C958F4E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DF1938-7A60-C6B7-0459-DE1AC99C21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FE6994-98D1-3E95-D740-3A0EF1C98F27}"/>
              </a:ext>
            </a:extLst>
          </p:cNvPr>
          <p:cNvSpPr>
            <a:spLocks noGrp="1"/>
          </p:cNvSpPr>
          <p:nvPr>
            <p:ph type="dt" sz="half" idx="10"/>
          </p:nvPr>
        </p:nvSpPr>
        <p:spPr/>
        <p:txBody>
          <a:bodyPr/>
          <a:lstStyle/>
          <a:p>
            <a:fld id="{1B8195A0-3D4A-3E49-92D3-4314CC6942EF}" type="datetimeFigureOut">
              <a:rPr lang="en-US" smtClean="0"/>
              <a:t>5/15/25</a:t>
            </a:fld>
            <a:endParaRPr lang="en-US"/>
          </a:p>
        </p:txBody>
      </p:sp>
      <p:sp>
        <p:nvSpPr>
          <p:cNvPr id="5" name="Footer Placeholder 4">
            <a:extLst>
              <a:ext uri="{FF2B5EF4-FFF2-40B4-BE49-F238E27FC236}">
                <a16:creationId xmlns:a16="http://schemas.microsoft.com/office/drawing/2014/main" id="{F2520761-C73B-5C30-C3BA-E733CF7394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E9580C-9E0D-1B24-C251-2C82F17677F9}"/>
              </a:ext>
            </a:extLst>
          </p:cNvPr>
          <p:cNvSpPr>
            <a:spLocks noGrp="1"/>
          </p:cNvSpPr>
          <p:nvPr>
            <p:ph type="sldNum" sz="quarter" idx="12"/>
          </p:nvPr>
        </p:nvSpPr>
        <p:spPr/>
        <p:txBody>
          <a:bodyPr/>
          <a:lstStyle/>
          <a:p>
            <a:fld id="{CD8645EE-690D-3E49-A924-78C3AB71A3CE}" type="slidenum">
              <a:rPr lang="en-US" smtClean="0"/>
              <a:t>‹#›</a:t>
            </a:fld>
            <a:endParaRPr lang="en-US"/>
          </a:p>
        </p:txBody>
      </p:sp>
    </p:spTree>
    <p:extLst>
      <p:ext uri="{BB962C8B-B14F-4D97-AF65-F5344CB8AC3E}">
        <p14:creationId xmlns:p14="http://schemas.microsoft.com/office/powerpoint/2010/main" val="365795913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64452-8F61-B248-F4F6-BF35482FD1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5A69B2-3EBC-7ABC-3292-1770EB0806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14A261-4FED-7F5E-14BF-24585E1FB18D}"/>
              </a:ext>
            </a:extLst>
          </p:cNvPr>
          <p:cNvSpPr>
            <a:spLocks noGrp="1"/>
          </p:cNvSpPr>
          <p:nvPr>
            <p:ph type="dt" sz="half" idx="10"/>
          </p:nvPr>
        </p:nvSpPr>
        <p:spPr/>
        <p:txBody>
          <a:bodyPr/>
          <a:lstStyle/>
          <a:p>
            <a:fld id="{1B8195A0-3D4A-3E49-92D3-4314CC6942EF}" type="datetimeFigureOut">
              <a:rPr lang="en-US" smtClean="0"/>
              <a:t>5/15/25</a:t>
            </a:fld>
            <a:endParaRPr lang="en-US"/>
          </a:p>
        </p:txBody>
      </p:sp>
      <p:sp>
        <p:nvSpPr>
          <p:cNvPr id="5" name="Footer Placeholder 4">
            <a:extLst>
              <a:ext uri="{FF2B5EF4-FFF2-40B4-BE49-F238E27FC236}">
                <a16:creationId xmlns:a16="http://schemas.microsoft.com/office/drawing/2014/main" id="{B1AA64C7-E280-72AE-F96A-718C05D5A7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5261F9-25A4-ACBE-58C7-C72D7186CBBD}"/>
              </a:ext>
            </a:extLst>
          </p:cNvPr>
          <p:cNvSpPr>
            <a:spLocks noGrp="1"/>
          </p:cNvSpPr>
          <p:nvPr>
            <p:ph type="sldNum" sz="quarter" idx="12"/>
          </p:nvPr>
        </p:nvSpPr>
        <p:spPr/>
        <p:txBody>
          <a:bodyPr/>
          <a:lstStyle/>
          <a:p>
            <a:fld id="{CD8645EE-690D-3E49-A924-78C3AB71A3CE}" type="slidenum">
              <a:rPr lang="en-US" smtClean="0"/>
              <a:t>‹#›</a:t>
            </a:fld>
            <a:endParaRPr lang="en-US"/>
          </a:p>
        </p:txBody>
      </p:sp>
    </p:spTree>
    <p:extLst>
      <p:ext uri="{BB962C8B-B14F-4D97-AF65-F5344CB8AC3E}">
        <p14:creationId xmlns:p14="http://schemas.microsoft.com/office/powerpoint/2010/main" val="97705404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DABA8-57E5-DE6A-0A17-7B4E3E6CDE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BAA578-0670-785C-D1B3-3197D93458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8CBE39-9165-5F89-E69F-7FE72EBD5F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0E23EF-A839-1246-A495-65DFF5F03252}"/>
              </a:ext>
            </a:extLst>
          </p:cNvPr>
          <p:cNvSpPr>
            <a:spLocks noGrp="1"/>
          </p:cNvSpPr>
          <p:nvPr>
            <p:ph type="dt" sz="half" idx="10"/>
          </p:nvPr>
        </p:nvSpPr>
        <p:spPr/>
        <p:txBody>
          <a:bodyPr/>
          <a:lstStyle/>
          <a:p>
            <a:fld id="{1B8195A0-3D4A-3E49-92D3-4314CC6942EF}" type="datetimeFigureOut">
              <a:rPr lang="en-US" smtClean="0"/>
              <a:t>5/15/25</a:t>
            </a:fld>
            <a:endParaRPr lang="en-US"/>
          </a:p>
        </p:txBody>
      </p:sp>
      <p:sp>
        <p:nvSpPr>
          <p:cNvPr id="6" name="Footer Placeholder 5">
            <a:extLst>
              <a:ext uri="{FF2B5EF4-FFF2-40B4-BE49-F238E27FC236}">
                <a16:creationId xmlns:a16="http://schemas.microsoft.com/office/drawing/2014/main" id="{1F3F7DAE-EEE4-1880-7BAF-C8BE9410CB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F1C289-885F-8D18-2259-E77752AB0D86}"/>
              </a:ext>
            </a:extLst>
          </p:cNvPr>
          <p:cNvSpPr>
            <a:spLocks noGrp="1"/>
          </p:cNvSpPr>
          <p:nvPr>
            <p:ph type="sldNum" sz="quarter" idx="12"/>
          </p:nvPr>
        </p:nvSpPr>
        <p:spPr/>
        <p:txBody>
          <a:bodyPr/>
          <a:lstStyle/>
          <a:p>
            <a:fld id="{CD8645EE-690D-3E49-A924-78C3AB71A3CE}" type="slidenum">
              <a:rPr lang="en-US" smtClean="0"/>
              <a:t>‹#›</a:t>
            </a:fld>
            <a:endParaRPr lang="en-US"/>
          </a:p>
        </p:txBody>
      </p:sp>
    </p:spTree>
    <p:extLst>
      <p:ext uri="{BB962C8B-B14F-4D97-AF65-F5344CB8AC3E}">
        <p14:creationId xmlns:p14="http://schemas.microsoft.com/office/powerpoint/2010/main" val="270709180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5D5F1-7A01-5594-9B19-3E515735BC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91B38-A59D-909A-D928-7AEF8BB85D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AE0A3F-1D48-2919-5491-4430BC715C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821B6D-DBFE-96C7-8815-5C9CB76FEB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68814B-22D1-C734-6370-D6ABACC436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AD38CD-ECEB-E785-3E19-4CEF702001A5}"/>
              </a:ext>
            </a:extLst>
          </p:cNvPr>
          <p:cNvSpPr>
            <a:spLocks noGrp="1"/>
          </p:cNvSpPr>
          <p:nvPr>
            <p:ph type="dt" sz="half" idx="10"/>
          </p:nvPr>
        </p:nvSpPr>
        <p:spPr/>
        <p:txBody>
          <a:bodyPr/>
          <a:lstStyle/>
          <a:p>
            <a:fld id="{1B8195A0-3D4A-3E49-92D3-4314CC6942EF}" type="datetimeFigureOut">
              <a:rPr lang="en-US" smtClean="0"/>
              <a:t>5/15/25</a:t>
            </a:fld>
            <a:endParaRPr lang="en-US"/>
          </a:p>
        </p:txBody>
      </p:sp>
      <p:sp>
        <p:nvSpPr>
          <p:cNvPr id="8" name="Footer Placeholder 7">
            <a:extLst>
              <a:ext uri="{FF2B5EF4-FFF2-40B4-BE49-F238E27FC236}">
                <a16:creationId xmlns:a16="http://schemas.microsoft.com/office/drawing/2014/main" id="{8B7057A5-5CE0-00DC-4DA6-4444904903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1ACF79-B209-1C16-632C-6DF357E04AA0}"/>
              </a:ext>
            </a:extLst>
          </p:cNvPr>
          <p:cNvSpPr>
            <a:spLocks noGrp="1"/>
          </p:cNvSpPr>
          <p:nvPr>
            <p:ph type="sldNum" sz="quarter" idx="12"/>
          </p:nvPr>
        </p:nvSpPr>
        <p:spPr/>
        <p:txBody>
          <a:bodyPr/>
          <a:lstStyle/>
          <a:p>
            <a:fld id="{CD8645EE-690D-3E49-A924-78C3AB71A3CE}" type="slidenum">
              <a:rPr lang="en-US" smtClean="0"/>
              <a:t>‹#›</a:t>
            </a:fld>
            <a:endParaRPr lang="en-US"/>
          </a:p>
        </p:txBody>
      </p:sp>
    </p:spTree>
    <p:extLst>
      <p:ext uri="{BB962C8B-B14F-4D97-AF65-F5344CB8AC3E}">
        <p14:creationId xmlns:p14="http://schemas.microsoft.com/office/powerpoint/2010/main" val="238994395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9" Type="http://schemas.openxmlformats.org/officeDocument/2006/relationships/slideLayout" Target="../slideLayouts/slideLayout67.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38" Type="http://schemas.openxmlformats.org/officeDocument/2006/relationships/slideLayout" Target="../slideLayouts/slideLayout66.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37" Type="http://schemas.openxmlformats.org/officeDocument/2006/relationships/slideLayout" Target="../slideLayouts/slideLayout65.xml"/><Relationship Id="rId40" Type="http://schemas.openxmlformats.org/officeDocument/2006/relationships/theme" Target="../theme/theme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slideLayout" Target="../slideLayouts/slideLayout64.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slideLayout" Target="../slideLayouts/slideLayout63.xml"/><Relationship Id="rId8" Type="http://schemas.openxmlformats.org/officeDocument/2006/relationships/slideLayout" Target="../slideLayouts/slideLayout36.xml"/><Relationship Id="rId3"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theme" Target="../theme/theme3.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4.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223470-ED49-7B4C-1619-BEB6E26AB7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356389-9B9E-887A-DF08-AC09756756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43407E-54E5-DC63-8E53-23061DD058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ptos" panose="020B0004020202020204" pitchFamily="34" charset="0"/>
              </a:defRPr>
            </a:lvl1pPr>
          </a:lstStyle>
          <a:p>
            <a:endParaRPr lang="en-US"/>
          </a:p>
        </p:txBody>
      </p:sp>
      <p:sp>
        <p:nvSpPr>
          <p:cNvPr id="5" name="Footer Placeholder 4">
            <a:extLst>
              <a:ext uri="{FF2B5EF4-FFF2-40B4-BE49-F238E27FC236}">
                <a16:creationId xmlns:a16="http://schemas.microsoft.com/office/drawing/2014/main" id="{E4AD5071-278E-8312-18F3-4EABC3F562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ptos" panose="020B0004020202020204" pitchFamily="34" charset="0"/>
              </a:defRPr>
            </a:lvl1pPr>
          </a:lstStyle>
          <a:p>
            <a:endParaRPr lang="en-US"/>
          </a:p>
        </p:txBody>
      </p:sp>
      <p:sp>
        <p:nvSpPr>
          <p:cNvPr id="6" name="Slide Number Placeholder 5">
            <a:extLst>
              <a:ext uri="{FF2B5EF4-FFF2-40B4-BE49-F238E27FC236}">
                <a16:creationId xmlns:a16="http://schemas.microsoft.com/office/drawing/2014/main" id="{07EEC66D-E0AB-3FAD-A6CC-006BC5DA19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ptos" panose="020B0004020202020204" pitchFamily="34" charset="0"/>
              </a:defRPr>
            </a:lvl1pPr>
          </a:lstStyle>
          <a:p>
            <a:fld id="{CD8645EE-690D-3E49-A924-78C3AB71A3CE}" type="slidenum">
              <a:rPr lang="en-US" smtClean="0"/>
              <a:pPr/>
              <a:t>‹#›</a:t>
            </a:fld>
            <a:endParaRPr lang="en-US"/>
          </a:p>
        </p:txBody>
      </p:sp>
    </p:spTree>
    <p:extLst>
      <p:ext uri="{BB962C8B-B14F-4D97-AF65-F5344CB8AC3E}">
        <p14:creationId xmlns:p14="http://schemas.microsoft.com/office/powerpoint/2010/main" val="23572196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mc:AlternateContent xmlns:mc="http://schemas.openxmlformats.org/markup-compatibility/2006">
    <mc:Choice xmlns:p14="http://schemas.microsoft.com/office/powerpoint/2010/main" Requires="p14">
      <p:transition p14:dur="10"/>
    </mc:Choice>
    <mc:Fallback>
      <p:transition/>
    </mc:Fallback>
  </mc:AlternateContent>
  <p:hf hdr="0" ftr="0" dt="0"/>
  <p:txStyles>
    <p:titleStyle>
      <a:lvl1pPr algn="l" defTabSz="914400" rtl="0" eaLnBrk="1" latinLnBrk="0" hangingPunct="1">
        <a:lnSpc>
          <a:spcPct val="85000"/>
        </a:lnSpc>
        <a:spcBef>
          <a:spcPct val="0"/>
        </a:spcBef>
        <a:buNone/>
        <a:defRPr sz="5400" b="1" i="0" kern="1200">
          <a:solidFill>
            <a:schemeClr val="tx1"/>
          </a:solidFill>
          <a:latin typeface="Akhand Blac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353031-63B2-44C5-934F-16BF2EFED7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19713B-1D3F-4231-90E9-FA759FED4635}"/>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B0EE20-D4BB-4565-92B9-ED74A61FC34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Lato" panose="020F0502020204030203" pitchFamily="34" charset="0"/>
              </a:defRPr>
            </a:lvl1pPr>
          </a:lstStyle>
          <a:p>
            <a:endParaRPr lang="en-US"/>
          </a:p>
        </p:txBody>
      </p:sp>
      <p:sp>
        <p:nvSpPr>
          <p:cNvPr id="5" name="Footer Placeholder 4">
            <a:extLst>
              <a:ext uri="{FF2B5EF4-FFF2-40B4-BE49-F238E27FC236}">
                <a16:creationId xmlns:a16="http://schemas.microsoft.com/office/drawing/2014/main" id="{44E2B6F1-5EB6-470A-9515-F7FCD3BE79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Lato" panose="020F0502020204030203" pitchFamily="34" charset="0"/>
              </a:defRPr>
            </a:lvl1pPr>
          </a:lstStyle>
          <a:p>
            <a:r>
              <a:rPr lang="en-US" err="1"/>
              <a:t>MovieLabs</a:t>
            </a:r>
            <a:r>
              <a:rPr lang="en-US"/>
              <a:t> Confidential</a:t>
            </a:r>
          </a:p>
        </p:txBody>
      </p:sp>
      <p:sp>
        <p:nvSpPr>
          <p:cNvPr id="6" name="Slide Number Placeholder 5">
            <a:extLst>
              <a:ext uri="{FF2B5EF4-FFF2-40B4-BE49-F238E27FC236}">
                <a16:creationId xmlns:a16="http://schemas.microsoft.com/office/drawing/2014/main" id="{259455D5-B5AE-4932-AC88-CEA8F5DD4B7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Lato" panose="020F0502020204030203" pitchFamily="34" charset="0"/>
              </a:defRPr>
            </a:lvl1pPr>
          </a:lstStyle>
          <a:p>
            <a:fld id="{C6993A15-1800-46E9-8BDC-5C4A48BB855E}" type="slidenum">
              <a:rPr lang="en-US" smtClean="0"/>
              <a:pPr/>
              <a:t>‹#›</a:t>
            </a:fld>
            <a:endParaRPr lang="en-US"/>
          </a:p>
        </p:txBody>
      </p:sp>
    </p:spTree>
    <p:extLst>
      <p:ext uri="{BB962C8B-B14F-4D97-AF65-F5344CB8AC3E}">
        <p14:creationId xmlns:p14="http://schemas.microsoft.com/office/powerpoint/2010/main" val="345287568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 id="2147483720" r:id="rId31"/>
    <p:sldLayoutId id="2147483721" r:id="rId32"/>
    <p:sldLayoutId id="2147483722" r:id="rId33"/>
    <p:sldLayoutId id="2147483723" r:id="rId34"/>
    <p:sldLayoutId id="2147483724" r:id="rId35"/>
    <p:sldLayoutId id="2147483725" r:id="rId36"/>
    <p:sldLayoutId id="2147483726" r:id="rId37"/>
    <p:sldLayoutId id="2147483727" r:id="rId38"/>
    <p:sldLayoutId id="2147483728" r:id="rId39"/>
  </p:sldLayoutIdLst>
  <mc:AlternateContent xmlns:mc="http://schemas.openxmlformats.org/markup-compatibility/2006">
    <mc:Choice xmlns:p14="http://schemas.microsoft.com/office/powerpoint/2010/main" Requires="p14">
      <p:transition p14:dur="10"/>
    </mc:Choice>
    <mc:Fallback>
      <p:transition/>
    </mc:Fallback>
  </mc:AlternateContent>
  <p:hf sldNum="0" hdr="0" dt="0"/>
  <p:txStyles>
    <p:titleStyle>
      <a:lvl1pPr algn="ctr" defTabSz="914377" rtl="0" eaLnBrk="1" latinLnBrk="0" hangingPunct="1">
        <a:lnSpc>
          <a:spcPct val="90000"/>
        </a:lnSpc>
        <a:spcBef>
          <a:spcPct val="0"/>
        </a:spcBef>
        <a:buNone/>
        <a:defRPr sz="4400" b="1" i="0" kern="1200">
          <a:solidFill>
            <a:schemeClr val="tx1"/>
          </a:solidFill>
          <a:latin typeface="DIN 2014 Bold" panose="020B0504020202020204" pitchFamily="34" charset="77"/>
          <a:ea typeface="DIN 2014 Bold" panose="020B0504020202020204" pitchFamily="34" charset="77"/>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accent4"/>
          </a:solidFill>
          <a:latin typeface="Lato" panose="020F050202020403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accent4"/>
          </a:solidFill>
          <a:latin typeface="Lato" panose="020F050202020403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accent4"/>
          </a:solidFill>
          <a:latin typeface="Lato" panose="020F050202020403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accent4"/>
          </a:solidFill>
          <a:latin typeface="Lato" panose="020F050202020403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accent4"/>
          </a:solidFill>
          <a:latin typeface="Lato" panose="020F050202020403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223470-ED49-7B4C-1619-BEB6E26AB7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356389-9B9E-887A-DF08-AC09756756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43407E-54E5-DC63-8E53-23061DD058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ptos" panose="020B0004020202020204" pitchFamily="34" charset="0"/>
              </a:defRPr>
            </a:lvl1pPr>
          </a:lstStyle>
          <a:p>
            <a:endParaRPr lang="en-US"/>
          </a:p>
        </p:txBody>
      </p:sp>
      <p:sp>
        <p:nvSpPr>
          <p:cNvPr id="5" name="Footer Placeholder 4">
            <a:extLst>
              <a:ext uri="{FF2B5EF4-FFF2-40B4-BE49-F238E27FC236}">
                <a16:creationId xmlns:a16="http://schemas.microsoft.com/office/drawing/2014/main" id="{E4AD5071-278E-8312-18F3-4EABC3F562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ptos" panose="020B0004020202020204" pitchFamily="34" charset="0"/>
              </a:defRPr>
            </a:lvl1pPr>
          </a:lstStyle>
          <a:p>
            <a:endParaRPr lang="en-US"/>
          </a:p>
        </p:txBody>
      </p:sp>
      <p:sp>
        <p:nvSpPr>
          <p:cNvPr id="6" name="Slide Number Placeholder 5">
            <a:extLst>
              <a:ext uri="{FF2B5EF4-FFF2-40B4-BE49-F238E27FC236}">
                <a16:creationId xmlns:a16="http://schemas.microsoft.com/office/drawing/2014/main" id="{07EEC66D-E0AB-3FAD-A6CC-006BC5DA19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ptos" panose="020B0004020202020204" pitchFamily="34" charset="0"/>
              </a:defRPr>
            </a:lvl1pPr>
          </a:lstStyle>
          <a:p>
            <a:fld id="{CD8645EE-690D-3E49-A924-78C3AB71A3CE}" type="slidenum">
              <a:rPr lang="en-US" smtClean="0"/>
              <a:pPr/>
              <a:t>‹#›</a:t>
            </a:fld>
            <a:endParaRPr lang="en-US"/>
          </a:p>
        </p:txBody>
      </p:sp>
    </p:spTree>
    <p:extLst>
      <p:ext uri="{BB962C8B-B14F-4D97-AF65-F5344CB8AC3E}">
        <p14:creationId xmlns:p14="http://schemas.microsoft.com/office/powerpoint/2010/main" val="305322723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Lst>
  <mc:AlternateContent xmlns:mc="http://schemas.openxmlformats.org/markup-compatibility/2006">
    <mc:Choice xmlns:p14="http://schemas.microsoft.com/office/powerpoint/2010/main" Requires="p14">
      <p:transition p14:dur="10"/>
    </mc:Choice>
    <mc:Fallback>
      <p:transition/>
    </mc:Fallback>
  </mc:AlternateContent>
  <p:hf hdr="0" ftr="0" dt="0"/>
  <p:txStyles>
    <p:titleStyle>
      <a:lvl1pPr algn="l" defTabSz="914400" rtl="0" eaLnBrk="1" latinLnBrk="0" hangingPunct="1">
        <a:lnSpc>
          <a:spcPct val="85000"/>
        </a:lnSpc>
        <a:spcBef>
          <a:spcPct val="0"/>
        </a:spcBef>
        <a:buNone/>
        <a:defRPr sz="5400" b="1" i="0" kern="1200">
          <a:solidFill>
            <a:schemeClr val="tx1"/>
          </a:solidFill>
          <a:latin typeface="Akhand Blac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223470-ED49-7B4C-1619-BEB6E26AB7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356389-9B9E-887A-DF08-AC09756756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43407E-54E5-DC63-8E53-23061DD058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8195A0-3D4A-3E49-92D3-4314CC6942EF}" type="datetimeFigureOut">
              <a:rPr lang="en-US" smtClean="0"/>
              <a:t>5/15/25</a:t>
            </a:fld>
            <a:endParaRPr lang="en-US"/>
          </a:p>
        </p:txBody>
      </p:sp>
      <p:sp>
        <p:nvSpPr>
          <p:cNvPr id="5" name="Footer Placeholder 4">
            <a:extLst>
              <a:ext uri="{FF2B5EF4-FFF2-40B4-BE49-F238E27FC236}">
                <a16:creationId xmlns:a16="http://schemas.microsoft.com/office/drawing/2014/main" id="{E4AD5071-278E-8312-18F3-4EABC3F562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EEC66D-E0AB-3FAD-A6CC-006BC5DA19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8645EE-690D-3E49-A924-78C3AB71A3CE}" type="slidenum">
              <a:rPr lang="en-US" smtClean="0"/>
              <a:t>‹#›</a:t>
            </a:fld>
            <a:endParaRPr lang="en-US"/>
          </a:p>
        </p:txBody>
      </p:sp>
    </p:spTree>
    <p:extLst>
      <p:ext uri="{BB962C8B-B14F-4D97-AF65-F5344CB8AC3E}">
        <p14:creationId xmlns:p14="http://schemas.microsoft.com/office/powerpoint/2010/main" val="2337040296"/>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69.xml"/><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86.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4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 Id="rId9"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hyperlink" Target="https://movielabs.com/2030-vision-blog/" TargetMode="External"/><Relationship Id="rId2" Type="http://schemas.openxmlformats.org/officeDocument/2006/relationships/notesSlide" Target="../notesSlides/notesSlide13.xml"/><Relationship Id="rId1" Type="http://schemas.openxmlformats.org/officeDocument/2006/relationships/slideLayout" Target="../slideLayouts/slideLayout84.xml"/><Relationship Id="rId6" Type="http://schemas.openxmlformats.org/officeDocument/2006/relationships/image" Target="../media/image61.png"/><Relationship Id="rId5" Type="http://schemas.openxmlformats.org/officeDocument/2006/relationships/hyperlink" Target="https://movielabs.com/2030visionseries/" TargetMode="External"/><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76.xml"/><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13" Type="http://schemas.openxmlformats.org/officeDocument/2006/relationships/image" Target="../media/image73.jpeg"/><Relationship Id="rId18" Type="http://schemas.openxmlformats.org/officeDocument/2006/relationships/image" Target="../media/image78.emf"/><Relationship Id="rId26" Type="http://schemas.openxmlformats.org/officeDocument/2006/relationships/image" Target="../media/image86.emf"/><Relationship Id="rId39" Type="http://schemas.openxmlformats.org/officeDocument/2006/relationships/image" Target="../media/image99.emf"/><Relationship Id="rId21" Type="http://schemas.openxmlformats.org/officeDocument/2006/relationships/image" Target="../media/image81.emf"/><Relationship Id="rId34" Type="http://schemas.openxmlformats.org/officeDocument/2006/relationships/image" Target="../media/image94.emf"/><Relationship Id="rId42" Type="http://schemas.openxmlformats.org/officeDocument/2006/relationships/image" Target="../media/image102.svg"/><Relationship Id="rId47" Type="http://schemas.openxmlformats.org/officeDocument/2006/relationships/image" Target="../media/image107.emf"/><Relationship Id="rId7" Type="http://schemas.openxmlformats.org/officeDocument/2006/relationships/image" Target="../media/image67.png"/><Relationship Id="rId2" Type="http://schemas.openxmlformats.org/officeDocument/2006/relationships/notesSlide" Target="../notesSlides/notesSlide15.xml"/><Relationship Id="rId16" Type="http://schemas.openxmlformats.org/officeDocument/2006/relationships/image" Target="../media/image76.emf"/><Relationship Id="rId29" Type="http://schemas.openxmlformats.org/officeDocument/2006/relationships/image" Target="../media/image89.png"/><Relationship Id="rId11" Type="http://schemas.openxmlformats.org/officeDocument/2006/relationships/image" Target="../media/image71.emf"/><Relationship Id="rId24" Type="http://schemas.openxmlformats.org/officeDocument/2006/relationships/image" Target="../media/image84.png"/><Relationship Id="rId32" Type="http://schemas.openxmlformats.org/officeDocument/2006/relationships/image" Target="../media/image92.png"/><Relationship Id="rId37" Type="http://schemas.openxmlformats.org/officeDocument/2006/relationships/image" Target="../media/image97.emf"/><Relationship Id="rId40" Type="http://schemas.openxmlformats.org/officeDocument/2006/relationships/image" Target="../media/image100.emf"/><Relationship Id="rId45" Type="http://schemas.openxmlformats.org/officeDocument/2006/relationships/image" Target="../media/image105.png"/><Relationship Id="rId5" Type="http://schemas.openxmlformats.org/officeDocument/2006/relationships/image" Target="../media/image65.png"/><Relationship Id="rId15" Type="http://schemas.openxmlformats.org/officeDocument/2006/relationships/image" Target="../media/image75.emf"/><Relationship Id="rId23" Type="http://schemas.openxmlformats.org/officeDocument/2006/relationships/image" Target="../media/image83.png"/><Relationship Id="rId28" Type="http://schemas.openxmlformats.org/officeDocument/2006/relationships/image" Target="../media/image88.emf"/><Relationship Id="rId36" Type="http://schemas.openxmlformats.org/officeDocument/2006/relationships/image" Target="../media/image96.emf"/><Relationship Id="rId49" Type="http://schemas.openxmlformats.org/officeDocument/2006/relationships/image" Target="../media/image109.png"/><Relationship Id="rId10" Type="http://schemas.openxmlformats.org/officeDocument/2006/relationships/image" Target="../media/image70.png"/><Relationship Id="rId19" Type="http://schemas.openxmlformats.org/officeDocument/2006/relationships/image" Target="../media/image79.png"/><Relationship Id="rId31" Type="http://schemas.openxmlformats.org/officeDocument/2006/relationships/image" Target="../media/image91.emf"/><Relationship Id="rId44" Type="http://schemas.openxmlformats.org/officeDocument/2006/relationships/image" Target="../media/image104.svg"/><Relationship Id="rId4" Type="http://schemas.openxmlformats.org/officeDocument/2006/relationships/image" Target="../media/image64.svg"/><Relationship Id="rId9" Type="http://schemas.openxmlformats.org/officeDocument/2006/relationships/image" Target="../media/image69.png"/><Relationship Id="rId14" Type="http://schemas.openxmlformats.org/officeDocument/2006/relationships/image" Target="../media/image74.emf"/><Relationship Id="rId22" Type="http://schemas.openxmlformats.org/officeDocument/2006/relationships/image" Target="../media/image82.png"/><Relationship Id="rId27" Type="http://schemas.openxmlformats.org/officeDocument/2006/relationships/image" Target="../media/image87.png"/><Relationship Id="rId30" Type="http://schemas.openxmlformats.org/officeDocument/2006/relationships/image" Target="../media/image90.emf"/><Relationship Id="rId35" Type="http://schemas.openxmlformats.org/officeDocument/2006/relationships/image" Target="../media/image95.emf"/><Relationship Id="rId43" Type="http://schemas.openxmlformats.org/officeDocument/2006/relationships/image" Target="../media/image103.png"/><Relationship Id="rId48" Type="http://schemas.openxmlformats.org/officeDocument/2006/relationships/image" Target="../media/image108.png"/><Relationship Id="rId8" Type="http://schemas.openxmlformats.org/officeDocument/2006/relationships/image" Target="../media/image68.emf"/><Relationship Id="rId3" Type="http://schemas.openxmlformats.org/officeDocument/2006/relationships/image" Target="../media/image63.png"/><Relationship Id="rId12" Type="http://schemas.openxmlformats.org/officeDocument/2006/relationships/image" Target="../media/image72.emf"/><Relationship Id="rId17" Type="http://schemas.openxmlformats.org/officeDocument/2006/relationships/image" Target="../media/image77.emf"/><Relationship Id="rId25" Type="http://schemas.openxmlformats.org/officeDocument/2006/relationships/image" Target="../media/image85.png"/><Relationship Id="rId33" Type="http://schemas.openxmlformats.org/officeDocument/2006/relationships/image" Target="../media/image93.emf"/><Relationship Id="rId38" Type="http://schemas.openxmlformats.org/officeDocument/2006/relationships/image" Target="../media/image98.emf"/><Relationship Id="rId46" Type="http://schemas.openxmlformats.org/officeDocument/2006/relationships/image" Target="../media/image106.emf"/><Relationship Id="rId20" Type="http://schemas.openxmlformats.org/officeDocument/2006/relationships/image" Target="../media/image80.png"/><Relationship Id="rId41" Type="http://schemas.openxmlformats.org/officeDocument/2006/relationships/image" Target="../media/image101.png"/><Relationship Id="rId1" Type="http://schemas.openxmlformats.org/officeDocument/2006/relationships/slideLayout" Target="../slideLayouts/slideLayout10.xml"/><Relationship Id="rId6" Type="http://schemas.openxmlformats.org/officeDocument/2006/relationships/image" Target="../media/image66.svg"/></Relationships>
</file>

<file path=ppt/slides/_rels/slide1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6.xml"/><Relationship Id="rId1" Type="http://schemas.openxmlformats.org/officeDocument/2006/relationships/slideLayout" Target="../slideLayouts/slideLayout41.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76.xml"/><Relationship Id="rId5" Type="http://schemas.openxmlformats.org/officeDocument/2006/relationships/image" Target="../media/image109.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8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hyperlink" Target="https://movielabs.com/prodtech/ML_2030_Vision.pdf" TargetMode="External"/><Relationship Id="rId2" Type="http://schemas.openxmlformats.org/officeDocument/2006/relationships/notesSlide" Target="../notesSlides/notesSlide3.xml"/><Relationship Id="rId1" Type="http://schemas.openxmlformats.org/officeDocument/2006/relationships/slideLayout" Target="../slideLayouts/slideLayout84.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hyperlink" Target="https://movielabs.com/prodtech/ML_2030_Vision.pdf" TargetMode="External"/><Relationship Id="rId2" Type="http://schemas.openxmlformats.org/officeDocument/2006/relationships/notesSlide" Target="../notesSlides/notesSlide4.xml"/><Relationship Id="rId1" Type="http://schemas.openxmlformats.org/officeDocument/2006/relationships/slideLayout" Target="../slideLayouts/slideLayout84.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jpe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0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01.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01.xml"/><Relationship Id="rId6" Type="http://schemas.openxmlformats.org/officeDocument/2006/relationships/image" Target="../media/image45.png"/><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01.x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jpe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0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6E0F8B71-0512-FFA7-BDD7-121161151ED8}"/>
              </a:ext>
            </a:extLst>
          </p:cNvPr>
          <p:cNvSpPr>
            <a:spLocks noGrp="1"/>
          </p:cNvSpPr>
          <p:nvPr>
            <p:ph type="subTitle" idx="1"/>
          </p:nvPr>
        </p:nvSpPr>
        <p:spPr>
          <a:xfrm>
            <a:off x="3043826" y="5900287"/>
            <a:ext cx="9334374" cy="824874"/>
          </a:xfrm>
        </p:spPr>
        <p:txBody>
          <a:bodyPr/>
          <a:lstStyle/>
          <a:p>
            <a:r>
              <a:rPr lang="en-US" sz="2400" b="1" spc="300" dirty="0">
                <a:solidFill>
                  <a:schemeClr val="bg1"/>
                </a:solidFill>
                <a:ea typeface="DIN 2014 Demi" panose="020B0504020202020204" pitchFamily="34" charset="77"/>
              </a:rPr>
              <a:t>INVENTING THE FUTURE OF MEDIA CREATION</a:t>
            </a:r>
          </a:p>
          <a:p>
            <a:endParaRPr lang="en-US" dirty="0"/>
          </a:p>
        </p:txBody>
      </p:sp>
      <p:pic>
        <p:nvPicPr>
          <p:cNvPr id="5" name="Picture 4">
            <a:extLst>
              <a:ext uri="{FF2B5EF4-FFF2-40B4-BE49-F238E27FC236}">
                <a16:creationId xmlns:a16="http://schemas.microsoft.com/office/drawing/2014/main" id="{8C8E870F-BC56-A150-5785-0012DB93632B}"/>
              </a:ext>
            </a:extLst>
          </p:cNvPr>
          <p:cNvPicPr>
            <a:picLocks noChangeAspect="1"/>
          </p:cNvPicPr>
          <p:nvPr/>
        </p:nvPicPr>
        <p:blipFill>
          <a:blip r:embed="rId3"/>
          <a:stretch>
            <a:fillRect/>
          </a:stretch>
        </p:blipFill>
        <p:spPr>
          <a:xfrm>
            <a:off x="7331989" y="1655864"/>
            <a:ext cx="3997271" cy="3997271"/>
          </a:xfrm>
          <a:prstGeom prst="rect">
            <a:avLst/>
          </a:prstGeom>
        </p:spPr>
      </p:pic>
      <p:pic>
        <p:nvPicPr>
          <p:cNvPr id="6" name="Picture 5">
            <a:extLst>
              <a:ext uri="{FF2B5EF4-FFF2-40B4-BE49-F238E27FC236}">
                <a16:creationId xmlns:a16="http://schemas.microsoft.com/office/drawing/2014/main" id="{5529323A-07C7-F464-2083-8BA4CE462C11}"/>
              </a:ext>
            </a:extLst>
          </p:cNvPr>
          <p:cNvPicPr>
            <a:picLocks noChangeAspect="1"/>
          </p:cNvPicPr>
          <p:nvPr/>
        </p:nvPicPr>
        <p:blipFill>
          <a:blip r:embed="rId4"/>
          <a:stretch>
            <a:fillRect/>
          </a:stretch>
        </p:blipFill>
        <p:spPr>
          <a:xfrm>
            <a:off x="862740" y="1275440"/>
            <a:ext cx="6075467" cy="2444154"/>
          </a:xfrm>
          <a:prstGeom prst="rect">
            <a:avLst/>
          </a:prstGeom>
        </p:spPr>
      </p:pic>
    </p:spTree>
    <p:extLst>
      <p:ext uri="{BB962C8B-B14F-4D97-AF65-F5344CB8AC3E}">
        <p14:creationId xmlns:p14="http://schemas.microsoft.com/office/powerpoint/2010/main" val="285007419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A5561-B3BD-7315-1525-7D32797D0C7E}"/>
            </a:ext>
          </a:extLst>
        </p:cNvPr>
        <p:cNvGrpSpPr/>
        <p:nvPr/>
      </p:nvGrpSpPr>
      <p:grpSpPr>
        <a:xfrm>
          <a:off x="0" y="0"/>
          <a:ext cx="0" cy="0"/>
          <a:chOff x="0" y="0"/>
          <a:chExt cx="0" cy="0"/>
        </a:xfrm>
      </p:grpSpPr>
      <p:pic>
        <p:nvPicPr>
          <p:cNvPr id="21" name="Picture 20" descr="A blue text on a black background&#10;&#10;Description automatically generated">
            <a:extLst>
              <a:ext uri="{FF2B5EF4-FFF2-40B4-BE49-F238E27FC236}">
                <a16:creationId xmlns:a16="http://schemas.microsoft.com/office/drawing/2014/main" id="{6A07863C-E487-E976-5C8F-3193269F7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442" y="663554"/>
            <a:ext cx="2267712" cy="914400"/>
          </a:xfrm>
          <a:prstGeom prst="rect">
            <a:avLst/>
          </a:prstGeom>
        </p:spPr>
      </p:pic>
      <p:pic>
        <p:nvPicPr>
          <p:cNvPr id="7" name="Picture 6">
            <a:extLst>
              <a:ext uri="{FF2B5EF4-FFF2-40B4-BE49-F238E27FC236}">
                <a16:creationId xmlns:a16="http://schemas.microsoft.com/office/drawing/2014/main" id="{ECDF37E9-775E-7E99-483E-13A75F3B15BF}"/>
              </a:ext>
            </a:extLst>
          </p:cNvPr>
          <p:cNvPicPr>
            <a:picLocks noChangeAspect="1"/>
          </p:cNvPicPr>
          <p:nvPr/>
        </p:nvPicPr>
        <p:blipFill>
          <a:blip r:embed="rId4"/>
          <a:stretch>
            <a:fillRect/>
          </a:stretch>
        </p:blipFill>
        <p:spPr>
          <a:xfrm>
            <a:off x="2209800" y="1864109"/>
            <a:ext cx="7772400" cy="4330337"/>
          </a:xfrm>
          <a:prstGeom prst="rect">
            <a:avLst/>
          </a:prstGeom>
        </p:spPr>
      </p:pic>
    </p:spTree>
    <p:extLst>
      <p:ext uri="{BB962C8B-B14F-4D97-AF65-F5344CB8AC3E}">
        <p14:creationId xmlns:p14="http://schemas.microsoft.com/office/powerpoint/2010/main" val="233053979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CB680F-9859-3460-9F8B-7EE529B9A978}"/>
              </a:ext>
            </a:extLst>
          </p:cNvPr>
          <p:cNvSpPr/>
          <p:nvPr/>
        </p:nvSpPr>
        <p:spPr>
          <a:xfrm>
            <a:off x="0" y="5006383"/>
            <a:ext cx="12192000" cy="1946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endParaRPr>
          </a:p>
        </p:txBody>
      </p:sp>
      <p:pic>
        <p:nvPicPr>
          <p:cNvPr id="20" name="Picture 19">
            <a:extLst>
              <a:ext uri="{FF2B5EF4-FFF2-40B4-BE49-F238E27FC236}">
                <a16:creationId xmlns:a16="http://schemas.microsoft.com/office/drawing/2014/main" id="{6EB0B994-902C-844B-9456-ADE1706D3403}"/>
              </a:ext>
            </a:extLst>
          </p:cNvPr>
          <p:cNvPicPr>
            <a:picLocks noChangeAspect="1"/>
          </p:cNvPicPr>
          <p:nvPr/>
        </p:nvPicPr>
        <p:blipFill>
          <a:blip r:embed="rId3"/>
          <a:stretch>
            <a:fillRect/>
          </a:stretch>
        </p:blipFill>
        <p:spPr>
          <a:xfrm>
            <a:off x="2611381" y="2266878"/>
            <a:ext cx="2104816" cy="2743200"/>
          </a:xfrm>
          <a:prstGeom prst="rect">
            <a:avLst/>
          </a:prstGeom>
          <a:effectLst>
            <a:outerShdw blurRad="592038" dist="163710" dir="3840000" sx="97007" sy="97007" algn="tl" rotWithShape="0">
              <a:prstClr val="black">
                <a:alpha val="46375"/>
              </a:prstClr>
            </a:outerShdw>
          </a:effectLst>
        </p:spPr>
      </p:pic>
      <p:pic>
        <p:nvPicPr>
          <p:cNvPr id="25" name="Picture 24">
            <a:extLst>
              <a:ext uri="{FF2B5EF4-FFF2-40B4-BE49-F238E27FC236}">
                <a16:creationId xmlns:a16="http://schemas.microsoft.com/office/drawing/2014/main" id="{B6B42CF6-632F-F14F-A619-A538060E247E}"/>
              </a:ext>
            </a:extLst>
          </p:cNvPr>
          <p:cNvPicPr>
            <a:picLocks noChangeAspect="1"/>
          </p:cNvPicPr>
          <p:nvPr/>
        </p:nvPicPr>
        <p:blipFill>
          <a:blip r:embed="rId4"/>
          <a:stretch>
            <a:fillRect/>
          </a:stretch>
        </p:blipFill>
        <p:spPr>
          <a:xfrm>
            <a:off x="217793" y="2266878"/>
            <a:ext cx="2138702" cy="2743200"/>
          </a:xfrm>
          <a:prstGeom prst="rect">
            <a:avLst/>
          </a:prstGeom>
          <a:effectLst>
            <a:outerShdw blurRad="592038" dist="163710" dir="3840000" sx="97000" sy="97000" algn="tl" rotWithShape="0">
              <a:prstClr val="black">
                <a:alpha val="46375"/>
              </a:prstClr>
            </a:outerShdw>
          </a:effectLst>
        </p:spPr>
      </p:pic>
      <p:pic>
        <p:nvPicPr>
          <p:cNvPr id="27" name="Picture 26" descr="A picture containing text&#10;&#10;Description automatically generated">
            <a:extLst>
              <a:ext uri="{FF2B5EF4-FFF2-40B4-BE49-F238E27FC236}">
                <a16:creationId xmlns:a16="http://schemas.microsoft.com/office/drawing/2014/main" id="{7F58D611-0AA6-5C47-9AF4-8CB8CC9BED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1083" y="2266878"/>
            <a:ext cx="2119746" cy="2743200"/>
          </a:xfrm>
          <a:prstGeom prst="rect">
            <a:avLst/>
          </a:prstGeom>
          <a:effectLst>
            <a:outerShdw blurRad="592038" dist="163710" dir="3840000" sx="97007" sy="97007" algn="tl" rotWithShape="0">
              <a:prstClr val="black">
                <a:alpha val="46375"/>
              </a:prstClr>
            </a:outerShdw>
          </a:effectLst>
        </p:spPr>
      </p:pic>
      <p:pic>
        <p:nvPicPr>
          <p:cNvPr id="5" name="Picture 4">
            <a:extLst>
              <a:ext uri="{FF2B5EF4-FFF2-40B4-BE49-F238E27FC236}">
                <a16:creationId xmlns:a16="http://schemas.microsoft.com/office/drawing/2014/main" id="{9F7C2DBC-5F5D-E5A4-50D2-AA429217AA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9719" y="2266878"/>
            <a:ext cx="2120265" cy="2743200"/>
          </a:xfrm>
          <a:prstGeom prst="rect">
            <a:avLst/>
          </a:prstGeom>
          <a:effectLst>
            <a:outerShdw blurRad="592038" dist="163710" dir="3840000" sx="97007" sy="97007" algn="tl" rotWithShape="0">
              <a:prstClr val="black">
                <a:alpha val="46375"/>
              </a:prstClr>
            </a:outerShdw>
          </a:effectLst>
        </p:spPr>
      </p:pic>
      <p:sp>
        <p:nvSpPr>
          <p:cNvPr id="15" name="Title 4">
            <a:extLst>
              <a:ext uri="{FF2B5EF4-FFF2-40B4-BE49-F238E27FC236}">
                <a16:creationId xmlns:a16="http://schemas.microsoft.com/office/drawing/2014/main" id="{631C5CCF-06D7-CEC1-3B58-DE4320A2DEB1}"/>
              </a:ext>
            </a:extLst>
          </p:cNvPr>
          <p:cNvSpPr txBox="1">
            <a:spLocks/>
          </p:cNvSpPr>
          <p:nvPr/>
        </p:nvSpPr>
        <p:spPr>
          <a:xfrm>
            <a:off x="0" y="827493"/>
            <a:ext cx="10515600" cy="1160401"/>
          </a:xfrm>
          <a:prstGeom prst="rect">
            <a:avLst/>
          </a:prstGeom>
        </p:spPr>
        <p:txBody>
          <a:bodyPr/>
          <a:lstStyle>
            <a:lvl1pPr algn="ctr" defTabSz="685800" rtl="0" eaLnBrk="1" latinLnBrk="0" hangingPunct="1">
              <a:lnSpc>
                <a:spcPct val="90000"/>
              </a:lnSpc>
              <a:spcBef>
                <a:spcPct val="0"/>
              </a:spcBef>
              <a:buNone/>
              <a:defRPr sz="3300" b="1" i="0" kern="1200">
                <a:solidFill>
                  <a:schemeClr val="tx1"/>
                </a:solidFill>
                <a:latin typeface="DIN 2014 Bold" panose="020B0504020202020204" pitchFamily="34" charset="77"/>
                <a:ea typeface="DIN 2014 Bold" panose="020B0504020202020204" pitchFamily="34" charset="77"/>
                <a:cs typeface="+mj-cs"/>
              </a:defRPr>
            </a:lvl1pPr>
          </a:lstStyle>
          <a:p>
            <a:pPr defTabSz="914377">
              <a:spcAft>
                <a:spcPts val="1333"/>
              </a:spcAft>
            </a:pPr>
            <a:r>
              <a:rPr lang="en-US" sz="3733" dirty="0">
                <a:solidFill>
                  <a:srgbClr val="000000"/>
                </a:solidFill>
              </a:rPr>
              <a:t>PAPERS IN THE MOVIELABS 2030 SERIES</a:t>
            </a:r>
          </a:p>
        </p:txBody>
      </p:sp>
      <p:grpSp>
        <p:nvGrpSpPr>
          <p:cNvPr id="19" name="Group 18">
            <a:extLst>
              <a:ext uri="{FF2B5EF4-FFF2-40B4-BE49-F238E27FC236}">
                <a16:creationId xmlns:a16="http://schemas.microsoft.com/office/drawing/2014/main" id="{82ABCACE-DE04-1E58-027B-706E6A840284}"/>
              </a:ext>
            </a:extLst>
          </p:cNvPr>
          <p:cNvGrpSpPr/>
          <p:nvPr/>
        </p:nvGrpSpPr>
        <p:grpSpPr>
          <a:xfrm>
            <a:off x="-116722" y="5485646"/>
            <a:ext cx="2893992" cy="852541"/>
            <a:chOff x="307267" y="4355289"/>
            <a:chExt cx="2170494" cy="639406"/>
          </a:xfrm>
        </p:grpSpPr>
        <p:sp>
          <p:nvSpPr>
            <p:cNvPr id="13" name="TextBox 12">
              <a:extLst>
                <a:ext uri="{FF2B5EF4-FFF2-40B4-BE49-F238E27FC236}">
                  <a16:creationId xmlns:a16="http://schemas.microsoft.com/office/drawing/2014/main" id="{AA55EE2E-CA74-E531-BFC8-266623F9BC8F}"/>
                </a:ext>
              </a:extLst>
            </p:cNvPr>
            <p:cNvSpPr txBox="1"/>
            <p:nvPr/>
          </p:nvSpPr>
          <p:spPr>
            <a:xfrm>
              <a:off x="307267" y="4560559"/>
              <a:ext cx="2170494" cy="434136"/>
            </a:xfrm>
            <a:prstGeom prst="rect">
              <a:avLst/>
            </a:prstGeom>
            <a:noFill/>
          </p:spPr>
          <p:txBody>
            <a:bodyPr wrap="square" lIns="0" tIns="0" rIns="0" bIns="0" rtlCol="0" anchor="t" anchorCtr="0">
              <a:noAutofit/>
            </a:bodyPr>
            <a:lstStyle/>
            <a:p>
              <a:pPr algn="ctr" defTabSz="914377">
                <a:lnSpc>
                  <a:spcPct val="120000"/>
                </a:lnSpc>
                <a:spcAft>
                  <a:spcPts val="800"/>
                </a:spcAft>
                <a:defRPr/>
              </a:pPr>
              <a:r>
                <a:rPr lang="en-US" sz="1333" dirty="0">
                  <a:solidFill>
                    <a:srgbClr val="56A1D5">
                      <a:lumMod val="20000"/>
                      <a:lumOff val="80000"/>
                    </a:srgbClr>
                  </a:solidFill>
                  <a:latin typeface="Lato" panose="020F0502020204030203" pitchFamily="34" charset="0"/>
                </a:rPr>
                <a:t>Vision for the future of production</a:t>
              </a:r>
            </a:p>
          </p:txBody>
        </p:sp>
        <p:sp>
          <p:nvSpPr>
            <p:cNvPr id="18" name="Triangle 17">
              <a:extLst>
                <a:ext uri="{FF2B5EF4-FFF2-40B4-BE49-F238E27FC236}">
                  <a16:creationId xmlns:a16="http://schemas.microsoft.com/office/drawing/2014/main" id="{549F1E17-D4A5-D09A-AD21-8DF164ACE9A3}"/>
                </a:ext>
              </a:extLst>
            </p:cNvPr>
            <p:cNvSpPr>
              <a:spLocks noChangeAspect="1"/>
            </p:cNvSpPr>
            <p:nvPr/>
          </p:nvSpPr>
          <p:spPr>
            <a:xfrm>
              <a:off x="1340276" y="4355289"/>
              <a:ext cx="109728" cy="109728"/>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endParaRPr>
            </a:p>
          </p:txBody>
        </p:sp>
      </p:grpSp>
      <p:grpSp>
        <p:nvGrpSpPr>
          <p:cNvPr id="24" name="Group 23">
            <a:extLst>
              <a:ext uri="{FF2B5EF4-FFF2-40B4-BE49-F238E27FC236}">
                <a16:creationId xmlns:a16="http://schemas.microsoft.com/office/drawing/2014/main" id="{914E25D1-741A-BAED-D038-AF1176461B6D}"/>
              </a:ext>
            </a:extLst>
          </p:cNvPr>
          <p:cNvGrpSpPr/>
          <p:nvPr/>
        </p:nvGrpSpPr>
        <p:grpSpPr>
          <a:xfrm>
            <a:off x="2216793" y="5485646"/>
            <a:ext cx="2893992" cy="852541"/>
            <a:chOff x="307267" y="4355289"/>
            <a:chExt cx="2170494" cy="639406"/>
          </a:xfrm>
        </p:grpSpPr>
        <p:sp>
          <p:nvSpPr>
            <p:cNvPr id="28" name="TextBox 27">
              <a:extLst>
                <a:ext uri="{FF2B5EF4-FFF2-40B4-BE49-F238E27FC236}">
                  <a16:creationId xmlns:a16="http://schemas.microsoft.com/office/drawing/2014/main" id="{24301132-4386-6554-6076-0EBE0A703D5B}"/>
                </a:ext>
              </a:extLst>
            </p:cNvPr>
            <p:cNvSpPr txBox="1"/>
            <p:nvPr/>
          </p:nvSpPr>
          <p:spPr>
            <a:xfrm>
              <a:off x="307267" y="4560559"/>
              <a:ext cx="2170494" cy="434136"/>
            </a:xfrm>
            <a:prstGeom prst="rect">
              <a:avLst/>
            </a:prstGeom>
            <a:noFill/>
          </p:spPr>
          <p:txBody>
            <a:bodyPr wrap="square" lIns="0" tIns="0" rIns="0" bIns="0" rtlCol="0" anchor="t" anchorCtr="0">
              <a:noAutofit/>
            </a:bodyPr>
            <a:lstStyle/>
            <a:p>
              <a:pPr algn="ctr" defTabSz="914377">
                <a:lnSpc>
                  <a:spcPct val="120000"/>
                </a:lnSpc>
                <a:spcAft>
                  <a:spcPts val="800"/>
                </a:spcAft>
                <a:defRPr/>
              </a:pPr>
              <a:r>
                <a:rPr lang="en-US" sz="1333" dirty="0">
                  <a:solidFill>
                    <a:srgbClr val="56A1D5">
                      <a:lumMod val="20000"/>
                      <a:lumOff val="80000"/>
                    </a:srgbClr>
                  </a:solidFill>
                  <a:latin typeface="Lato" panose="020F0502020204030203" pitchFamily="34" charset="0"/>
                </a:rPr>
                <a:t>New security framework</a:t>
              </a:r>
            </a:p>
          </p:txBody>
        </p:sp>
        <p:sp>
          <p:nvSpPr>
            <p:cNvPr id="29" name="Triangle 28">
              <a:extLst>
                <a:ext uri="{FF2B5EF4-FFF2-40B4-BE49-F238E27FC236}">
                  <a16:creationId xmlns:a16="http://schemas.microsoft.com/office/drawing/2014/main" id="{B8B85DAD-295D-CEB2-0A0A-132A39935728}"/>
                </a:ext>
              </a:extLst>
            </p:cNvPr>
            <p:cNvSpPr>
              <a:spLocks noChangeAspect="1"/>
            </p:cNvSpPr>
            <p:nvPr/>
          </p:nvSpPr>
          <p:spPr>
            <a:xfrm>
              <a:off x="1340276" y="4355289"/>
              <a:ext cx="109728" cy="109728"/>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endParaRPr>
            </a:p>
          </p:txBody>
        </p:sp>
      </p:grpSp>
      <p:grpSp>
        <p:nvGrpSpPr>
          <p:cNvPr id="30" name="Group 29">
            <a:extLst>
              <a:ext uri="{FF2B5EF4-FFF2-40B4-BE49-F238E27FC236}">
                <a16:creationId xmlns:a16="http://schemas.microsoft.com/office/drawing/2014/main" id="{B5D2A37B-CFD4-E96F-931E-03A191D4D828}"/>
              </a:ext>
            </a:extLst>
          </p:cNvPr>
          <p:cNvGrpSpPr/>
          <p:nvPr/>
        </p:nvGrpSpPr>
        <p:grpSpPr>
          <a:xfrm>
            <a:off x="4523787" y="5485646"/>
            <a:ext cx="2893992" cy="852541"/>
            <a:chOff x="307267" y="4355289"/>
            <a:chExt cx="2170494" cy="639406"/>
          </a:xfrm>
        </p:grpSpPr>
        <p:sp>
          <p:nvSpPr>
            <p:cNvPr id="31" name="TextBox 30">
              <a:extLst>
                <a:ext uri="{FF2B5EF4-FFF2-40B4-BE49-F238E27FC236}">
                  <a16:creationId xmlns:a16="http://schemas.microsoft.com/office/drawing/2014/main" id="{A38B411F-9CD2-EBB0-3B95-50733AFE793B}"/>
                </a:ext>
              </a:extLst>
            </p:cNvPr>
            <p:cNvSpPr txBox="1"/>
            <p:nvPr/>
          </p:nvSpPr>
          <p:spPr>
            <a:xfrm>
              <a:off x="307267" y="4560559"/>
              <a:ext cx="2170494" cy="434136"/>
            </a:xfrm>
            <a:prstGeom prst="rect">
              <a:avLst/>
            </a:prstGeom>
            <a:noFill/>
          </p:spPr>
          <p:txBody>
            <a:bodyPr wrap="square" lIns="0" tIns="0" rIns="0" bIns="0" rtlCol="0" anchor="t" anchorCtr="0">
              <a:noAutofit/>
            </a:bodyPr>
            <a:lstStyle/>
            <a:p>
              <a:pPr algn="ctr" defTabSz="914377">
                <a:lnSpc>
                  <a:spcPct val="120000"/>
                </a:lnSpc>
                <a:spcAft>
                  <a:spcPts val="800"/>
                </a:spcAft>
                <a:defRPr/>
              </a:pPr>
              <a:r>
                <a:rPr lang="en-US" sz="1333" dirty="0">
                  <a:solidFill>
                    <a:srgbClr val="56A1D5">
                      <a:lumMod val="20000"/>
                      <a:lumOff val="80000"/>
                    </a:srgbClr>
                  </a:solidFill>
                  <a:latin typeface="Lato" panose="020F0502020204030203" pitchFamily="34" charset="0"/>
                </a:rPr>
                <a:t>Automation through SDWs</a:t>
              </a:r>
            </a:p>
          </p:txBody>
        </p:sp>
        <p:sp>
          <p:nvSpPr>
            <p:cNvPr id="32" name="Triangle 31">
              <a:extLst>
                <a:ext uri="{FF2B5EF4-FFF2-40B4-BE49-F238E27FC236}">
                  <a16:creationId xmlns:a16="http://schemas.microsoft.com/office/drawing/2014/main" id="{DD507CDC-3BEE-2D13-2EB4-B5C117CD96A9}"/>
                </a:ext>
              </a:extLst>
            </p:cNvPr>
            <p:cNvSpPr>
              <a:spLocks noChangeAspect="1"/>
            </p:cNvSpPr>
            <p:nvPr/>
          </p:nvSpPr>
          <p:spPr>
            <a:xfrm>
              <a:off x="1340276" y="4355289"/>
              <a:ext cx="109728" cy="109728"/>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endParaRPr>
            </a:p>
          </p:txBody>
        </p:sp>
      </p:grpSp>
      <p:grpSp>
        <p:nvGrpSpPr>
          <p:cNvPr id="33" name="Group 32">
            <a:extLst>
              <a:ext uri="{FF2B5EF4-FFF2-40B4-BE49-F238E27FC236}">
                <a16:creationId xmlns:a16="http://schemas.microsoft.com/office/drawing/2014/main" id="{DF202E10-0EE5-2A6B-CD51-F758990C9C57}"/>
              </a:ext>
            </a:extLst>
          </p:cNvPr>
          <p:cNvGrpSpPr/>
          <p:nvPr/>
        </p:nvGrpSpPr>
        <p:grpSpPr>
          <a:xfrm>
            <a:off x="9355225" y="5472569"/>
            <a:ext cx="2893992" cy="852541"/>
            <a:chOff x="307267" y="4355289"/>
            <a:chExt cx="2170494" cy="639406"/>
          </a:xfrm>
        </p:grpSpPr>
        <p:sp>
          <p:nvSpPr>
            <p:cNvPr id="34" name="TextBox 33">
              <a:extLst>
                <a:ext uri="{FF2B5EF4-FFF2-40B4-BE49-F238E27FC236}">
                  <a16:creationId xmlns:a16="http://schemas.microsoft.com/office/drawing/2014/main" id="{E1DACB0C-5F81-28AB-0AF5-6EC4A74DDF0E}"/>
                </a:ext>
              </a:extLst>
            </p:cNvPr>
            <p:cNvSpPr txBox="1"/>
            <p:nvPr/>
          </p:nvSpPr>
          <p:spPr>
            <a:xfrm>
              <a:off x="307267" y="4560559"/>
              <a:ext cx="2170494" cy="434136"/>
            </a:xfrm>
            <a:prstGeom prst="rect">
              <a:avLst/>
            </a:prstGeom>
            <a:noFill/>
          </p:spPr>
          <p:txBody>
            <a:bodyPr wrap="square" lIns="0" tIns="0" rIns="0" bIns="0" rtlCol="0" anchor="t" anchorCtr="0">
              <a:noAutofit/>
            </a:bodyPr>
            <a:lstStyle/>
            <a:p>
              <a:pPr algn="ctr" defTabSz="914377">
                <a:lnSpc>
                  <a:spcPct val="120000"/>
                </a:lnSpc>
                <a:spcAft>
                  <a:spcPts val="800"/>
                </a:spcAft>
                <a:defRPr/>
              </a:pPr>
              <a:r>
                <a:rPr lang="en-US" sz="1333" dirty="0">
                  <a:solidFill>
                    <a:srgbClr val="56A1D5">
                      <a:lumMod val="20000"/>
                      <a:lumOff val="80000"/>
                    </a:srgbClr>
                  </a:solidFill>
                  <a:latin typeface="Lato" panose="020F0502020204030203" pitchFamily="34" charset="0"/>
                </a:rPr>
                <a:t>Summary / Call-to-action</a:t>
              </a:r>
            </a:p>
          </p:txBody>
        </p:sp>
        <p:sp>
          <p:nvSpPr>
            <p:cNvPr id="35" name="Triangle 34">
              <a:extLst>
                <a:ext uri="{FF2B5EF4-FFF2-40B4-BE49-F238E27FC236}">
                  <a16:creationId xmlns:a16="http://schemas.microsoft.com/office/drawing/2014/main" id="{087FE5A1-F5AD-06F9-868E-E70AD44EBFFC}"/>
                </a:ext>
              </a:extLst>
            </p:cNvPr>
            <p:cNvSpPr>
              <a:spLocks noChangeAspect="1"/>
            </p:cNvSpPr>
            <p:nvPr/>
          </p:nvSpPr>
          <p:spPr>
            <a:xfrm>
              <a:off x="1340276" y="4355289"/>
              <a:ext cx="109728" cy="109728"/>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endParaRPr>
            </a:p>
          </p:txBody>
        </p:sp>
      </p:grpSp>
      <p:pic>
        <p:nvPicPr>
          <p:cNvPr id="2" name="Picture 1">
            <a:extLst>
              <a:ext uri="{FF2B5EF4-FFF2-40B4-BE49-F238E27FC236}">
                <a16:creationId xmlns:a16="http://schemas.microsoft.com/office/drawing/2014/main" id="{D885A54A-DB0A-4C65-61A8-DFFEF528D4F9}"/>
              </a:ext>
            </a:extLst>
          </p:cNvPr>
          <p:cNvPicPr>
            <a:picLocks noChangeAspect="1"/>
          </p:cNvPicPr>
          <p:nvPr/>
        </p:nvPicPr>
        <p:blipFill>
          <a:blip r:embed="rId7"/>
          <a:stretch>
            <a:fillRect/>
          </a:stretch>
        </p:blipFill>
        <p:spPr>
          <a:xfrm>
            <a:off x="7345715" y="2266878"/>
            <a:ext cx="2119119" cy="2743200"/>
          </a:xfrm>
          <a:prstGeom prst="rect">
            <a:avLst/>
          </a:prstGeom>
        </p:spPr>
      </p:pic>
      <p:grpSp>
        <p:nvGrpSpPr>
          <p:cNvPr id="4" name="Group 3">
            <a:extLst>
              <a:ext uri="{FF2B5EF4-FFF2-40B4-BE49-F238E27FC236}">
                <a16:creationId xmlns:a16="http://schemas.microsoft.com/office/drawing/2014/main" id="{EA8CC79B-1406-7682-74C9-E9C88C51F0F2}"/>
              </a:ext>
            </a:extLst>
          </p:cNvPr>
          <p:cNvGrpSpPr/>
          <p:nvPr/>
        </p:nvGrpSpPr>
        <p:grpSpPr>
          <a:xfrm>
            <a:off x="6958278" y="5460743"/>
            <a:ext cx="2893992" cy="852541"/>
            <a:chOff x="307267" y="4355289"/>
            <a:chExt cx="2170494" cy="639406"/>
          </a:xfrm>
        </p:grpSpPr>
        <p:sp>
          <p:nvSpPr>
            <p:cNvPr id="6" name="TextBox 5">
              <a:extLst>
                <a:ext uri="{FF2B5EF4-FFF2-40B4-BE49-F238E27FC236}">
                  <a16:creationId xmlns:a16="http://schemas.microsoft.com/office/drawing/2014/main" id="{5995B3B6-9981-60F3-718C-CAF6AE0D5104}"/>
                </a:ext>
              </a:extLst>
            </p:cNvPr>
            <p:cNvSpPr txBox="1"/>
            <p:nvPr/>
          </p:nvSpPr>
          <p:spPr>
            <a:xfrm>
              <a:off x="307267" y="4560559"/>
              <a:ext cx="2170494" cy="434136"/>
            </a:xfrm>
            <a:prstGeom prst="rect">
              <a:avLst/>
            </a:prstGeom>
            <a:noFill/>
          </p:spPr>
          <p:txBody>
            <a:bodyPr wrap="square" lIns="0" tIns="0" rIns="0" bIns="0" rtlCol="0" anchor="t" anchorCtr="0">
              <a:noAutofit/>
            </a:bodyPr>
            <a:lstStyle/>
            <a:p>
              <a:pPr algn="ctr" defTabSz="914377">
                <a:lnSpc>
                  <a:spcPct val="120000"/>
                </a:lnSpc>
                <a:spcAft>
                  <a:spcPts val="800"/>
                </a:spcAft>
                <a:defRPr/>
              </a:pPr>
              <a:r>
                <a:rPr lang="en-US" sz="1333" dirty="0">
                  <a:solidFill>
                    <a:srgbClr val="56A1D5">
                      <a:lumMod val="20000"/>
                      <a:lumOff val="80000"/>
                    </a:srgbClr>
                  </a:solidFill>
                  <a:latin typeface="Lato" panose="020F0502020204030203" pitchFamily="34" charset="0"/>
                </a:rPr>
                <a:t>Implementing Interoperability</a:t>
              </a:r>
            </a:p>
          </p:txBody>
        </p:sp>
        <p:sp>
          <p:nvSpPr>
            <p:cNvPr id="7" name="Triangle 6">
              <a:extLst>
                <a:ext uri="{FF2B5EF4-FFF2-40B4-BE49-F238E27FC236}">
                  <a16:creationId xmlns:a16="http://schemas.microsoft.com/office/drawing/2014/main" id="{C364E93D-C418-32BA-FB83-B3443F90D0A9}"/>
                </a:ext>
              </a:extLst>
            </p:cNvPr>
            <p:cNvSpPr>
              <a:spLocks noChangeAspect="1"/>
            </p:cNvSpPr>
            <p:nvPr/>
          </p:nvSpPr>
          <p:spPr>
            <a:xfrm>
              <a:off x="1340276" y="4355289"/>
              <a:ext cx="109728" cy="109728"/>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endParaRPr>
            </a:p>
          </p:txBody>
        </p:sp>
      </p:grpSp>
      <p:pic>
        <p:nvPicPr>
          <p:cNvPr id="12" name="Picture 11">
            <a:extLst>
              <a:ext uri="{FF2B5EF4-FFF2-40B4-BE49-F238E27FC236}">
                <a16:creationId xmlns:a16="http://schemas.microsoft.com/office/drawing/2014/main" id="{B146BAF0-F259-307A-EEDB-1268DC3A3BD6}"/>
              </a:ext>
            </a:extLst>
          </p:cNvPr>
          <p:cNvPicPr>
            <a:picLocks noChangeAspect="1"/>
          </p:cNvPicPr>
          <p:nvPr/>
        </p:nvPicPr>
        <p:blipFill>
          <a:blip r:embed="rId8"/>
          <a:stretch>
            <a:fillRect/>
          </a:stretch>
        </p:blipFill>
        <p:spPr>
          <a:xfrm>
            <a:off x="10032753" y="532890"/>
            <a:ext cx="1538936" cy="1538936"/>
          </a:xfrm>
          <a:prstGeom prst="rect">
            <a:avLst/>
          </a:prstGeom>
        </p:spPr>
      </p:pic>
    </p:spTree>
    <p:extLst>
      <p:ext uri="{BB962C8B-B14F-4D97-AF65-F5344CB8AC3E}">
        <p14:creationId xmlns:p14="http://schemas.microsoft.com/office/powerpoint/2010/main" val="102391189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E26FD-C194-1230-ED12-464EC41B4E8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91332A3-336A-51EC-C40F-79B18CF3A276}"/>
              </a:ext>
            </a:extLst>
          </p:cNvPr>
          <p:cNvSpPr/>
          <p:nvPr/>
        </p:nvSpPr>
        <p:spPr>
          <a:xfrm>
            <a:off x="0" y="1472674"/>
            <a:ext cx="12192000" cy="50719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1500"/>
              </a:spcAft>
              <a:buClr>
                <a:srgbClr val="7DBAE9"/>
              </a:buClr>
              <a:buSzPct val="125000"/>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Footer Placeholder 3">
            <a:extLst>
              <a:ext uri="{FF2B5EF4-FFF2-40B4-BE49-F238E27FC236}">
                <a16:creationId xmlns:a16="http://schemas.microsoft.com/office/drawing/2014/main" id="{185C0FE1-30B1-537C-1B87-8BE3FAFBAD13}"/>
              </a:ext>
            </a:extLst>
          </p:cNvPr>
          <p:cNvSpPr txBox="1">
            <a:spLocks/>
          </p:cNvSpPr>
          <p:nvPr/>
        </p:nvSpPr>
        <p:spPr>
          <a:xfrm>
            <a:off x="9521938" y="6383867"/>
            <a:ext cx="2596412" cy="474133"/>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alpha val="20000"/>
                  </a:srgbClr>
                </a:solidFill>
                <a:effectLst/>
                <a:uLnTx/>
                <a:uFillTx/>
                <a:latin typeface="Akhand Semilight" pitchFamily="2" charset="77"/>
                <a:ea typeface="+mn-ea"/>
                <a:cs typeface="+mn-cs"/>
              </a:rPr>
              <a:t>CONFIDENTIAL</a:t>
            </a:r>
          </a:p>
        </p:txBody>
      </p:sp>
      <p:sp>
        <p:nvSpPr>
          <p:cNvPr id="2" name="TextBox 1">
            <a:extLst>
              <a:ext uri="{FF2B5EF4-FFF2-40B4-BE49-F238E27FC236}">
                <a16:creationId xmlns:a16="http://schemas.microsoft.com/office/drawing/2014/main" id="{F4A5FC9D-4771-53C9-7EFE-B827BA0497A9}"/>
              </a:ext>
            </a:extLst>
          </p:cNvPr>
          <p:cNvSpPr txBox="1"/>
          <p:nvPr/>
        </p:nvSpPr>
        <p:spPr>
          <a:xfrm>
            <a:off x="62907" y="208584"/>
            <a:ext cx="2970302"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Expressway Rg" panose="020B0504020200020204" pitchFamily="34" charset="0"/>
                <a:ea typeface="+mn-ea"/>
                <a:cs typeface="+mn-cs"/>
              </a:rPr>
              <a:t>OMC</a:t>
            </a:r>
            <a:endParaRPr kumimoji="0" lang="en-US" sz="4800" b="1" i="0" u="none" strike="noStrike" kern="1200" cap="none" spc="0" normalizeH="0" baseline="0" noProof="0" dirty="0">
              <a:ln>
                <a:noFill/>
              </a:ln>
              <a:solidFill>
                <a:srgbClr val="FFFFFF"/>
              </a:solidFill>
              <a:effectLst/>
              <a:uLnTx/>
              <a:uFillTx/>
              <a:latin typeface="Expressway Rg" panose="020B0504020200020204" pitchFamily="34" charset="0"/>
              <a:ea typeface="+mn-ea"/>
              <a:cs typeface="+mn-cs"/>
            </a:endParaRPr>
          </a:p>
        </p:txBody>
      </p:sp>
      <p:sp>
        <p:nvSpPr>
          <p:cNvPr id="5" name="TextBox 4">
            <a:extLst>
              <a:ext uri="{FF2B5EF4-FFF2-40B4-BE49-F238E27FC236}">
                <a16:creationId xmlns:a16="http://schemas.microsoft.com/office/drawing/2014/main" id="{91616573-CBA4-0B8B-55E7-905C091E140A}"/>
              </a:ext>
            </a:extLst>
          </p:cNvPr>
          <p:cNvSpPr txBox="1"/>
          <p:nvPr/>
        </p:nvSpPr>
        <p:spPr>
          <a:xfrm>
            <a:off x="2221800" y="455668"/>
            <a:ext cx="774839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Expressway Bk" panose="020B0504020200020204" pitchFamily="34" charset="0"/>
                <a:ea typeface="+mn-ea"/>
                <a:cs typeface="+mn-cs"/>
              </a:rPr>
              <a:t>ONTOLOGY </a:t>
            </a:r>
            <a:r>
              <a:rPr kumimoji="0" lang="en-US" sz="3600" b="0" i="1" u="none" strike="noStrike" kern="1200" cap="none" spc="0" normalizeH="0" baseline="0" noProof="0" dirty="0">
                <a:ln>
                  <a:noFill/>
                </a:ln>
                <a:solidFill>
                  <a:srgbClr val="FFFFFF"/>
                </a:solidFill>
                <a:effectLst/>
                <a:uLnTx/>
                <a:uFillTx/>
                <a:latin typeface="Expressway Bk" panose="020B0504020200020204" pitchFamily="34" charset="0"/>
                <a:ea typeface="+mn-ea"/>
                <a:cs typeface="+mn-cs"/>
              </a:rPr>
              <a:t>for</a:t>
            </a:r>
            <a:r>
              <a:rPr kumimoji="0" lang="en-US" sz="3600" b="0" i="0" u="none" strike="noStrike" kern="1200" cap="none" spc="0" normalizeH="0" baseline="0" noProof="0" dirty="0">
                <a:ln>
                  <a:noFill/>
                </a:ln>
                <a:solidFill>
                  <a:srgbClr val="FFFFFF"/>
                </a:solidFill>
                <a:effectLst/>
                <a:uLnTx/>
                <a:uFillTx/>
                <a:latin typeface="Expressway Bk" panose="020B0504020200020204" pitchFamily="34" charset="0"/>
                <a:ea typeface="+mn-ea"/>
                <a:cs typeface="+mn-cs"/>
              </a:rPr>
              <a:t> MEDIA CREATION</a:t>
            </a:r>
          </a:p>
        </p:txBody>
      </p:sp>
      <p:sp>
        <p:nvSpPr>
          <p:cNvPr id="9" name="Rectangle 8">
            <a:extLst>
              <a:ext uri="{FF2B5EF4-FFF2-40B4-BE49-F238E27FC236}">
                <a16:creationId xmlns:a16="http://schemas.microsoft.com/office/drawing/2014/main" id="{228CC2AC-BF5E-376E-5E9D-DCDF964E9918}"/>
              </a:ext>
            </a:extLst>
          </p:cNvPr>
          <p:cNvSpPr/>
          <p:nvPr/>
        </p:nvSpPr>
        <p:spPr>
          <a:xfrm>
            <a:off x="0" y="6084221"/>
            <a:ext cx="12192001" cy="77378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CFF0319-19B8-270A-7E97-B21BE8E87405}"/>
              </a:ext>
            </a:extLst>
          </p:cNvPr>
          <p:cNvSpPr txBox="1"/>
          <p:nvPr/>
        </p:nvSpPr>
        <p:spPr>
          <a:xfrm>
            <a:off x="370363" y="6331304"/>
            <a:ext cx="11674219" cy="678202"/>
          </a:xfrm>
          <a:prstGeom prst="rect">
            <a:avLst/>
          </a:prstGeom>
          <a:noFill/>
          <a:ln w="12700">
            <a:noFill/>
          </a:ln>
        </p:spPr>
        <p:txBody>
          <a:bodyPr wrap="square" lIns="0" tIns="0" rIns="0" bIns="45720" rtlCol="0" anchor="t" anchorCtr="0">
            <a:noAutofit/>
          </a:bodyPr>
          <a:lstStyle/>
          <a:p>
            <a:pPr marL="0" marR="0" lvl="0" indent="0" algn="ctr" defTabSz="685800" rtl="0" eaLnBrk="1" fontAlgn="auto" latinLnBrk="0" hangingPunct="1">
              <a:lnSpc>
                <a:spcPct val="85000"/>
              </a:lnSpc>
              <a:spcBef>
                <a:spcPct val="0"/>
              </a:spcBef>
              <a:spcAft>
                <a:spcPts val="40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khand" pitchFamily="2" charset="77"/>
                <a:ea typeface="DIN 2014 Bold" panose="020B0504020202020204" pitchFamily="34" charset="77"/>
                <a:cs typeface="Raanana" pitchFamily="2" charset="-79"/>
              </a:rPr>
              <a:t>CONSISTENT &amp; RELIABLE COMMUNICATIONS, GROUNDED IN COMMON LANGUAGE  (Human, Visual + Machine)</a:t>
            </a:r>
          </a:p>
          <a:p>
            <a:pPr marL="0" marR="0" lvl="0" indent="0" algn="l" defTabSz="685800" rtl="0" eaLnBrk="1" fontAlgn="auto" latinLnBrk="0" hangingPunct="1">
              <a:lnSpc>
                <a:spcPct val="85000"/>
              </a:lnSpc>
              <a:spcBef>
                <a:spcPct val="0"/>
              </a:spcBef>
              <a:spcAft>
                <a:spcPts val="400"/>
              </a:spcAft>
              <a:buClrTx/>
              <a:buSzTx/>
              <a:buFontTx/>
              <a:buNone/>
              <a:tabLst/>
              <a:defRPr/>
            </a:pPr>
            <a:endParaRPr kumimoji="0" lang="en-US" sz="2500" b="1" i="0" u="none" strike="noStrike" kern="1200" cap="none" spc="0" normalizeH="0" baseline="0" noProof="0">
              <a:ln>
                <a:noFill/>
              </a:ln>
              <a:solidFill>
                <a:srgbClr val="FFFFFF"/>
              </a:solidFill>
              <a:effectLst/>
              <a:uLnTx/>
              <a:uFillTx/>
              <a:latin typeface="Akhand Extrabold" pitchFamily="2" charset="77"/>
              <a:ea typeface="DIN 2014 Bold" panose="020B0504020202020204" pitchFamily="34" charset="77"/>
              <a:cs typeface="Raanana" pitchFamily="2" charset="-79"/>
            </a:endParaRPr>
          </a:p>
        </p:txBody>
      </p:sp>
      <p:graphicFrame>
        <p:nvGraphicFramePr>
          <p:cNvPr id="3" name="Table 2">
            <a:extLst>
              <a:ext uri="{FF2B5EF4-FFF2-40B4-BE49-F238E27FC236}">
                <a16:creationId xmlns:a16="http://schemas.microsoft.com/office/drawing/2014/main" id="{74F96EC0-1708-C74A-E3C5-F657B7D17E09}"/>
              </a:ext>
            </a:extLst>
          </p:cNvPr>
          <p:cNvGraphicFramePr>
            <a:graphicFrameLocks noGrp="1"/>
          </p:cNvGraphicFramePr>
          <p:nvPr/>
        </p:nvGraphicFramePr>
        <p:xfrm>
          <a:off x="660186" y="1591733"/>
          <a:ext cx="10728118" cy="4387367"/>
        </p:xfrm>
        <a:graphic>
          <a:graphicData uri="http://schemas.openxmlformats.org/drawingml/2006/table">
            <a:tbl>
              <a:tblPr firstRow="1" bandRow="1">
                <a:tableStyleId>{5C22544A-7EE6-4342-B048-85BDC9FD1C3A}</a:tableStyleId>
              </a:tblPr>
              <a:tblGrid>
                <a:gridCol w="1950567">
                  <a:extLst>
                    <a:ext uri="{9D8B030D-6E8A-4147-A177-3AD203B41FA5}">
                      <a16:colId xmlns:a16="http://schemas.microsoft.com/office/drawing/2014/main" val="1216725099"/>
                    </a:ext>
                  </a:extLst>
                </a:gridCol>
                <a:gridCol w="1950567">
                  <a:extLst>
                    <a:ext uri="{9D8B030D-6E8A-4147-A177-3AD203B41FA5}">
                      <a16:colId xmlns:a16="http://schemas.microsoft.com/office/drawing/2014/main" val="3926455720"/>
                    </a:ext>
                  </a:extLst>
                </a:gridCol>
                <a:gridCol w="1950567">
                  <a:extLst>
                    <a:ext uri="{9D8B030D-6E8A-4147-A177-3AD203B41FA5}">
                      <a16:colId xmlns:a16="http://schemas.microsoft.com/office/drawing/2014/main" val="4289110382"/>
                    </a:ext>
                  </a:extLst>
                </a:gridCol>
                <a:gridCol w="1950567">
                  <a:extLst>
                    <a:ext uri="{9D8B030D-6E8A-4147-A177-3AD203B41FA5}">
                      <a16:colId xmlns:a16="http://schemas.microsoft.com/office/drawing/2014/main" val="3856105464"/>
                    </a:ext>
                  </a:extLst>
                </a:gridCol>
                <a:gridCol w="2925850">
                  <a:extLst>
                    <a:ext uri="{9D8B030D-6E8A-4147-A177-3AD203B41FA5}">
                      <a16:colId xmlns:a16="http://schemas.microsoft.com/office/drawing/2014/main" val="1070950386"/>
                    </a:ext>
                  </a:extLst>
                </a:gridCol>
              </a:tblGrid>
              <a:tr h="1518260">
                <a:tc>
                  <a:txBody>
                    <a:bodyPr/>
                    <a:lstStyle/>
                    <a:p>
                      <a:pPr algn="ctr"/>
                      <a:r>
                        <a:rPr lang="en-US" sz="1800">
                          <a:solidFill>
                            <a:schemeClr val="tx1"/>
                          </a:solidFill>
                          <a:latin typeface="DIN 2014" panose="020B0504020202020204" pitchFamily="34" charset="0"/>
                          <a:ea typeface="DIN 2014" panose="020B0504020202020204" pitchFamily="34" charset="0"/>
                        </a:rPr>
                        <a:t>TASK</a:t>
                      </a:r>
                    </a:p>
                  </a:txBody>
                  <a:tcPr marL="89304" marR="89304" marT="44652" marB="446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solidFill>
                            <a:schemeClr val="tx1"/>
                          </a:solidFill>
                          <a:latin typeface="DIN 2014" panose="020B0504020202020204" pitchFamily="34" charset="0"/>
                          <a:ea typeface="DIN 2014" panose="020B0504020202020204" pitchFamily="34" charset="0"/>
                        </a:rPr>
                        <a:t>PARTICIPANT</a:t>
                      </a:r>
                    </a:p>
                  </a:txBody>
                  <a:tcPr marL="89304" marR="89304" marT="44652" marB="446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solidFill>
                            <a:schemeClr val="tx1"/>
                          </a:solidFill>
                          <a:latin typeface="DIN 2014" panose="020B0504020202020204" pitchFamily="34" charset="0"/>
                          <a:ea typeface="DIN 2014" panose="020B0504020202020204" pitchFamily="34" charset="0"/>
                        </a:rPr>
                        <a:t>ASSET</a:t>
                      </a:r>
                    </a:p>
                  </a:txBody>
                  <a:tcPr marL="89304" marR="89304" marT="44652" marB="446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solidFill>
                            <a:schemeClr val="tx1"/>
                          </a:solidFill>
                          <a:latin typeface="DIN 2014" panose="020B0504020202020204" pitchFamily="34" charset="0"/>
                          <a:ea typeface="DIN 2014" panose="020B0504020202020204" pitchFamily="34" charset="0"/>
                        </a:rPr>
                        <a:t>CONTEXT</a:t>
                      </a:r>
                    </a:p>
                  </a:txBody>
                  <a:tcPr marL="89304" marR="89304" marT="44652" marB="446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solidFill>
                            <a:schemeClr val="tx1"/>
                          </a:solidFill>
                          <a:latin typeface="DIN 2014" panose="020B0504020202020204" pitchFamily="34" charset="0"/>
                          <a:ea typeface="DIN 2014" panose="020B0504020202020204" pitchFamily="34" charset="0"/>
                        </a:rPr>
                        <a:t>RELATIONSHIP</a:t>
                      </a:r>
                    </a:p>
                  </a:txBody>
                  <a:tcPr marL="89304" marR="89304" marT="44652" marB="446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3239022"/>
                  </a:ext>
                </a:extLst>
              </a:tr>
              <a:tr h="1465296">
                <a:tc rowSpan="2">
                  <a:txBody>
                    <a:bodyPr/>
                    <a:lstStyle/>
                    <a:p>
                      <a:pPr algn="ctr">
                        <a:lnSpc>
                          <a:spcPct val="150000"/>
                        </a:lnSpc>
                      </a:pPr>
                      <a:r>
                        <a:rPr lang="en-US" sz="1800">
                          <a:solidFill>
                            <a:schemeClr val="tx1"/>
                          </a:solidFill>
                          <a:latin typeface="DIN 2014" panose="020B0504020202020204" pitchFamily="34" charset="0"/>
                          <a:ea typeface="DIN 2014" panose="020B0504020202020204" pitchFamily="34" charset="0"/>
                        </a:rPr>
                        <a:t>Write Script</a:t>
                      </a:r>
                    </a:p>
                    <a:p>
                      <a:pPr algn="ctr">
                        <a:lnSpc>
                          <a:spcPct val="150000"/>
                        </a:lnSpc>
                      </a:pPr>
                      <a:r>
                        <a:rPr lang="en-US" sz="1800">
                          <a:solidFill>
                            <a:schemeClr val="tx1"/>
                          </a:solidFill>
                          <a:latin typeface="DIN 2014" panose="020B0504020202020204" pitchFamily="34" charset="0"/>
                          <a:ea typeface="DIN 2014" panose="020B0504020202020204" pitchFamily="34" charset="0"/>
                        </a:rPr>
                        <a:t>Previsualize</a:t>
                      </a:r>
                    </a:p>
                    <a:p>
                      <a:pPr algn="ctr">
                        <a:lnSpc>
                          <a:spcPct val="150000"/>
                        </a:lnSpc>
                      </a:pPr>
                      <a:r>
                        <a:rPr lang="en-US" sz="1800">
                          <a:solidFill>
                            <a:schemeClr val="tx1"/>
                          </a:solidFill>
                          <a:latin typeface="DIN 2014" panose="020B0504020202020204" pitchFamily="34" charset="0"/>
                          <a:ea typeface="DIN 2014" panose="020B0504020202020204" pitchFamily="34" charset="0"/>
                        </a:rPr>
                        <a:t>Create Set</a:t>
                      </a:r>
                    </a:p>
                    <a:p>
                      <a:pPr algn="ctr">
                        <a:lnSpc>
                          <a:spcPct val="150000"/>
                        </a:lnSpc>
                      </a:pPr>
                      <a:r>
                        <a:rPr lang="en-US" sz="1800">
                          <a:solidFill>
                            <a:schemeClr val="tx1"/>
                          </a:solidFill>
                          <a:latin typeface="DIN 2014" panose="020B0504020202020204" pitchFamily="34" charset="0"/>
                          <a:ea typeface="DIN 2014" panose="020B0504020202020204" pitchFamily="34" charset="0"/>
                        </a:rPr>
                        <a:t>Shoot</a:t>
                      </a:r>
                    </a:p>
                    <a:p>
                      <a:pPr algn="ctr">
                        <a:lnSpc>
                          <a:spcPct val="150000"/>
                        </a:lnSpc>
                      </a:pPr>
                      <a:r>
                        <a:rPr lang="en-US" sz="1800">
                          <a:solidFill>
                            <a:schemeClr val="tx1"/>
                          </a:solidFill>
                          <a:latin typeface="DIN 2014" panose="020B0504020202020204" pitchFamily="34" charset="0"/>
                          <a:ea typeface="DIN 2014" panose="020B0504020202020204" pitchFamily="34" charset="0"/>
                        </a:rPr>
                        <a:t>Create Dailies</a:t>
                      </a:r>
                    </a:p>
                    <a:p>
                      <a:pPr algn="ctr">
                        <a:lnSpc>
                          <a:spcPct val="150000"/>
                        </a:lnSpc>
                      </a:pPr>
                      <a:r>
                        <a:rPr lang="en-US" sz="1800">
                          <a:solidFill>
                            <a:schemeClr val="tx1"/>
                          </a:solidFill>
                          <a:latin typeface="DIN 2014" panose="020B0504020202020204" pitchFamily="34" charset="0"/>
                          <a:ea typeface="DIN 2014" panose="020B0504020202020204" pitchFamily="34" charset="0"/>
                        </a:rPr>
                        <a:t>Create VFX</a:t>
                      </a:r>
                    </a:p>
                  </a:txBody>
                  <a:tcPr marL="89304" marR="89304" marT="44652" marB="446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lang="en-US" sz="1800">
                          <a:solidFill>
                            <a:schemeClr val="tx1"/>
                          </a:solidFill>
                          <a:latin typeface="DIN 2014" panose="020B0504020202020204" pitchFamily="34" charset="0"/>
                          <a:ea typeface="DIN 2014" panose="020B0504020202020204" pitchFamily="34" charset="0"/>
                        </a:rPr>
                        <a:t>WHAT THEY ARE</a:t>
                      </a:r>
                    </a:p>
                    <a:p>
                      <a:pPr marL="0" marR="0" lvl="0" indent="0" algn="ctr" defTabSz="914400" rtl="0" eaLnBrk="1" fontAlgn="auto" latinLnBrk="0" hangingPunct="1">
                        <a:lnSpc>
                          <a:spcPts val="2400"/>
                        </a:lnSpc>
                        <a:spcBef>
                          <a:spcPts val="0"/>
                        </a:spcBef>
                        <a:spcAft>
                          <a:spcPts val="0"/>
                        </a:spcAft>
                        <a:buClrTx/>
                        <a:buSzTx/>
                        <a:buFontTx/>
                        <a:buNone/>
                        <a:tabLst/>
                        <a:defRPr/>
                      </a:pPr>
                      <a:r>
                        <a:rPr lang="en-US" sz="1800">
                          <a:solidFill>
                            <a:schemeClr val="tx1"/>
                          </a:solidFill>
                          <a:latin typeface="DIN 2014" panose="020B0504020202020204" pitchFamily="34" charset="0"/>
                          <a:ea typeface="DIN 2014" panose="020B0504020202020204" pitchFamily="34" charset="0"/>
                        </a:rPr>
                        <a:t>Person</a:t>
                      </a:r>
                    </a:p>
                    <a:p>
                      <a:pPr marL="0" marR="0" lvl="0" indent="0" algn="ctr" defTabSz="914400" rtl="0" eaLnBrk="1" fontAlgn="auto" latinLnBrk="0" hangingPunct="1">
                        <a:lnSpc>
                          <a:spcPts val="2400"/>
                        </a:lnSpc>
                        <a:spcBef>
                          <a:spcPts val="0"/>
                        </a:spcBef>
                        <a:spcAft>
                          <a:spcPts val="0"/>
                        </a:spcAft>
                        <a:buClrTx/>
                        <a:buSzTx/>
                        <a:buFontTx/>
                        <a:buNone/>
                        <a:tabLst/>
                        <a:defRPr/>
                      </a:pPr>
                      <a:r>
                        <a:rPr lang="en-US" sz="1800">
                          <a:solidFill>
                            <a:schemeClr val="tx1"/>
                          </a:solidFill>
                          <a:latin typeface="DIN 2014" panose="020B0504020202020204" pitchFamily="34" charset="0"/>
                          <a:ea typeface="DIN 2014" panose="020B0504020202020204" pitchFamily="34" charset="0"/>
                        </a:rPr>
                        <a:t>Organization</a:t>
                      </a:r>
                    </a:p>
                    <a:p>
                      <a:pPr marL="0" marR="0" lvl="0" indent="0" algn="ctr" defTabSz="914400" rtl="0" eaLnBrk="1" fontAlgn="auto" latinLnBrk="0" hangingPunct="1">
                        <a:lnSpc>
                          <a:spcPts val="2400"/>
                        </a:lnSpc>
                        <a:spcBef>
                          <a:spcPts val="0"/>
                        </a:spcBef>
                        <a:spcAft>
                          <a:spcPts val="0"/>
                        </a:spcAft>
                        <a:buClrTx/>
                        <a:buSzTx/>
                        <a:buFontTx/>
                        <a:buNone/>
                        <a:tabLst/>
                        <a:defRPr/>
                      </a:pPr>
                      <a:r>
                        <a:rPr lang="en-US" sz="1800">
                          <a:solidFill>
                            <a:schemeClr val="tx1"/>
                          </a:solidFill>
                          <a:latin typeface="DIN 2014" panose="020B0504020202020204" pitchFamily="34" charset="0"/>
                          <a:ea typeface="DIN 2014" panose="020B0504020202020204" pitchFamily="34" charset="0"/>
                        </a:rPr>
                        <a:t>Service</a:t>
                      </a:r>
                    </a:p>
                  </a:txBody>
                  <a:tcPr marL="89304" marR="89304" marT="44652" marB="446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lang="en-US" sz="1800">
                          <a:solidFill>
                            <a:schemeClr val="tx1"/>
                          </a:solidFill>
                          <a:latin typeface="DIN 2014" panose="020B0504020202020204" pitchFamily="34" charset="0"/>
                          <a:ea typeface="DIN 2014" panose="020B0504020202020204" pitchFamily="34" charset="0"/>
                        </a:rPr>
                        <a:t>WHAT THEY ARE</a:t>
                      </a:r>
                    </a:p>
                    <a:p>
                      <a:pPr algn="ctr">
                        <a:lnSpc>
                          <a:spcPts val="2400"/>
                        </a:lnSpc>
                      </a:pPr>
                      <a:r>
                        <a:rPr lang="en-US" sz="1800">
                          <a:solidFill>
                            <a:schemeClr val="tx1"/>
                          </a:solidFill>
                          <a:latin typeface="DIN 2014" panose="020B0504020202020204" pitchFamily="34" charset="0"/>
                          <a:ea typeface="DIN 2014" panose="020B0504020202020204" pitchFamily="34" charset="0"/>
                        </a:rPr>
                        <a:t>Image, Video, Audio, Data, Physical Thing</a:t>
                      </a:r>
                    </a:p>
                  </a:txBody>
                  <a:tcPr marL="89304" marR="89304" marT="44652" marB="446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lang="en-US" sz="1800">
                          <a:solidFill>
                            <a:schemeClr val="tx1"/>
                          </a:solidFill>
                          <a:latin typeface="DIN 2014" panose="020B0504020202020204" pitchFamily="34" charset="0"/>
                          <a:ea typeface="DIN 2014" panose="020B0504020202020204" pitchFamily="34" charset="0"/>
                        </a:rPr>
                        <a:t>NARRATIVE</a:t>
                      </a:r>
                    </a:p>
                    <a:p>
                      <a:pPr marL="0" marR="0" lvl="0" indent="0" algn="ctr" defTabSz="914400" rtl="0" eaLnBrk="1" fontAlgn="auto" latinLnBrk="0" hangingPunct="1">
                        <a:lnSpc>
                          <a:spcPts val="2400"/>
                        </a:lnSpc>
                        <a:spcBef>
                          <a:spcPts val="0"/>
                        </a:spcBef>
                        <a:spcAft>
                          <a:spcPts val="0"/>
                        </a:spcAft>
                        <a:buClrTx/>
                        <a:buSzTx/>
                        <a:buFontTx/>
                        <a:buNone/>
                        <a:tabLst/>
                        <a:defRPr/>
                      </a:pPr>
                      <a:r>
                        <a:rPr lang="en-US" sz="1800">
                          <a:solidFill>
                            <a:schemeClr val="tx1"/>
                          </a:solidFill>
                          <a:latin typeface="DIN 2014" panose="020B0504020202020204" pitchFamily="34" charset="0"/>
                          <a:ea typeface="DIN 2014" panose="020B0504020202020204" pitchFamily="34" charset="0"/>
                        </a:rPr>
                        <a:t>Scene, Location, Character, Prop</a:t>
                      </a:r>
                    </a:p>
                  </a:txBody>
                  <a:tcPr marL="89304" marR="89304" marT="44652" marB="446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rowSpan="2">
                  <a:txBody>
                    <a:bodyPr/>
                    <a:lstStyle/>
                    <a:p>
                      <a:pPr algn="ctr">
                        <a:lnSpc>
                          <a:spcPts val="2400"/>
                        </a:lnSpc>
                      </a:pPr>
                      <a:r>
                        <a:rPr lang="en-US" sz="1800">
                          <a:solidFill>
                            <a:schemeClr val="tx1"/>
                          </a:solidFill>
                          <a:latin typeface="DIN 2014" panose="020B0504020202020204" pitchFamily="34" charset="0"/>
                          <a:ea typeface="DIN 2014" panose="020B0504020202020204" pitchFamily="34" charset="0"/>
                        </a:rPr>
                        <a:t>Produced By</a:t>
                      </a:r>
                    </a:p>
                    <a:p>
                      <a:pPr algn="ctr">
                        <a:lnSpc>
                          <a:spcPts val="2400"/>
                        </a:lnSpc>
                      </a:pPr>
                      <a:r>
                        <a:rPr lang="en-US" sz="1800" i="1">
                          <a:solidFill>
                            <a:schemeClr val="tx1"/>
                          </a:solidFill>
                          <a:latin typeface="DIN 2014" panose="020B0504020202020204" pitchFamily="34" charset="0"/>
                          <a:ea typeface="DIN 2014" panose="020B0504020202020204" pitchFamily="34" charset="0"/>
                        </a:rPr>
                        <a:t>asset to task</a:t>
                      </a:r>
                    </a:p>
                    <a:p>
                      <a:pPr algn="ctr">
                        <a:lnSpc>
                          <a:spcPts val="2400"/>
                        </a:lnSpc>
                        <a:spcBef>
                          <a:spcPts val="600"/>
                        </a:spcBef>
                      </a:pPr>
                      <a:r>
                        <a:rPr lang="en-US" sz="1800">
                          <a:solidFill>
                            <a:schemeClr val="tx1"/>
                          </a:solidFill>
                          <a:latin typeface="DIN 2014" panose="020B0504020202020204" pitchFamily="34" charset="0"/>
                          <a:ea typeface="DIN 2014" panose="020B0504020202020204" pitchFamily="34" charset="0"/>
                        </a:rPr>
                        <a:t>Performed By</a:t>
                      </a:r>
                    </a:p>
                    <a:p>
                      <a:pPr algn="ctr">
                        <a:lnSpc>
                          <a:spcPts val="2400"/>
                        </a:lnSpc>
                      </a:pPr>
                      <a:r>
                        <a:rPr lang="en-US" sz="1800" i="1">
                          <a:solidFill>
                            <a:schemeClr val="tx1"/>
                          </a:solidFill>
                          <a:latin typeface="DIN 2014" panose="020B0504020202020204" pitchFamily="34" charset="0"/>
                          <a:ea typeface="DIN 2014" panose="020B0504020202020204" pitchFamily="34" charset="0"/>
                        </a:rPr>
                        <a:t>task to participant</a:t>
                      </a:r>
                    </a:p>
                    <a:p>
                      <a:pPr algn="ctr">
                        <a:lnSpc>
                          <a:spcPts val="2400"/>
                        </a:lnSpc>
                        <a:spcBef>
                          <a:spcPts val="600"/>
                        </a:spcBef>
                      </a:pPr>
                      <a:r>
                        <a:rPr lang="en-US" sz="1800">
                          <a:solidFill>
                            <a:schemeClr val="tx1"/>
                          </a:solidFill>
                          <a:latin typeface="DIN 2014" panose="020B0504020202020204" pitchFamily="34" charset="0"/>
                          <a:ea typeface="DIN 2014" panose="020B0504020202020204" pitchFamily="34" charset="0"/>
                        </a:rPr>
                        <a:t>Portrayed By</a:t>
                      </a:r>
                    </a:p>
                    <a:p>
                      <a:pPr algn="ctr">
                        <a:lnSpc>
                          <a:spcPts val="2400"/>
                        </a:lnSpc>
                      </a:pPr>
                      <a:r>
                        <a:rPr lang="en-US" sz="1800" i="1">
                          <a:solidFill>
                            <a:schemeClr val="tx1"/>
                          </a:solidFill>
                          <a:latin typeface="DIN 2014" panose="020B0504020202020204" pitchFamily="34" charset="0"/>
                          <a:ea typeface="DIN 2014" panose="020B0504020202020204" pitchFamily="34" charset="0"/>
                        </a:rPr>
                        <a:t>character to participant</a:t>
                      </a:r>
                    </a:p>
                    <a:p>
                      <a:pPr marL="0" algn="ctr">
                        <a:lnSpc>
                          <a:spcPts val="2400"/>
                        </a:lnSpc>
                        <a:spcBef>
                          <a:spcPts val="600"/>
                        </a:spcBef>
                      </a:pPr>
                      <a:r>
                        <a:rPr lang="en-US" sz="1800">
                          <a:solidFill>
                            <a:schemeClr val="tx1"/>
                          </a:solidFill>
                          <a:latin typeface="DIN 2014" panose="020B0504020202020204" pitchFamily="34" charset="0"/>
                          <a:ea typeface="DIN 2014" panose="020B0504020202020204" pitchFamily="34" charset="0"/>
                        </a:rPr>
                        <a:t>Depicted By</a:t>
                      </a:r>
                    </a:p>
                    <a:p>
                      <a:pPr algn="ctr">
                        <a:lnSpc>
                          <a:spcPts val="2400"/>
                        </a:lnSpc>
                      </a:pPr>
                      <a:r>
                        <a:rPr lang="en-US" sz="1800" i="1">
                          <a:solidFill>
                            <a:schemeClr val="tx1"/>
                          </a:solidFill>
                          <a:latin typeface="DIN 2014" panose="020B0504020202020204" pitchFamily="34" charset="0"/>
                          <a:ea typeface="DIN 2014" panose="020B0504020202020204" pitchFamily="34" charset="0"/>
                        </a:rPr>
                        <a:t>prop to asset</a:t>
                      </a:r>
                    </a:p>
                  </a:txBody>
                  <a:tcPr marL="89304" marR="89304" marT="44652" marB="446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8797155"/>
                  </a:ext>
                </a:extLst>
              </a:tr>
              <a:tr h="1403811">
                <a:tc vMerge="1">
                  <a:txBody>
                    <a:bodyPr/>
                    <a:lstStyle/>
                    <a:p>
                      <a:pPr algn="ctr"/>
                      <a:endParaRPr lang="en-US">
                        <a:solidFill>
                          <a:schemeClr val="tx1"/>
                        </a:solidFill>
                        <a:latin typeface="DIN 2014" panose="020B0504020202020204" pitchFamily="34" charset="0"/>
                        <a:ea typeface="DIN 2014" panose="020B05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lang="en-US" sz="1800">
                          <a:solidFill>
                            <a:schemeClr val="tx1"/>
                          </a:solidFill>
                          <a:latin typeface="DIN 2014" panose="020B0504020202020204" pitchFamily="34" charset="0"/>
                          <a:ea typeface="DIN 2014" panose="020B0504020202020204" pitchFamily="34" charset="0"/>
                        </a:rPr>
                        <a:t>WHAT THEY DO</a:t>
                      </a:r>
                    </a:p>
                    <a:p>
                      <a:pPr marL="0" marR="0" lvl="0" indent="0" algn="ctr" defTabSz="914400" rtl="0" eaLnBrk="1" fontAlgn="auto" latinLnBrk="0" hangingPunct="1">
                        <a:lnSpc>
                          <a:spcPts val="2400"/>
                        </a:lnSpc>
                        <a:spcBef>
                          <a:spcPts val="0"/>
                        </a:spcBef>
                        <a:spcAft>
                          <a:spcPts val="0"/>
                        </a:spcAft>
                        <a:buClrTx/>
                        <a:buSzTx/>
                        <a:buFontTx/>
                        <a:buNone/>
                        <a:tabLst/>
                        <a:defRPr/>
                      </a:pPr>
                      <a:r>
                        <a:rPr lang="en-US" sz="1800">
                          <a:solidFill>
                            <a:schemeClr val="tx1"/>
                          </a:solidFill>
                          <a:latin typeface="DIN 2014" panose="020B0504020202020204" pitchFamily="34" charset="0"/>
                          <a:ea typeface="DIN 2014" panose="020B0504020202020204" pitchFamily="34" charset="0"/>
                        </a:rPr>
                        <a:t>Director</a:t>
                      </a:r>
                    </a:p>
                    <a:p>
                      <a:pPr marL="0" marR="0" lvl="0" indent="0" algn="ctr" defTabSz="914400" rtl="0" eaLnBrk="1" fontAlgn="auto" latinLnBrk="0" hangingPunct="1">
                        <a:lnSpc>
                          <a:spcPts val="2400"/>
                        </a:lnSpc>
                        <a:spcBef>
                          <a:spcPts val="0"/>
                        </a:spcBef>
                        <a:spcAft>
                          <a:spcPts val="0"/>
                        </a:spcAft>
                        <a:buClrTx/>
                        <a:buSzTx/>
                        <a:buFontTx/>
                        <a:buNone/>
                        <a:tabLst/>
                        <a:defRPr/>
                      </a:pPr>
                      <a:r>
                        <a:rPr lang="en-US" sz="1800">
                          <a:solidFill>
                            <a:schemeClr val="tx1"/>
                          </a:solidFill>
                          <a:latin typeface="DIN 2014" panose="020B0504020202020204" pitchFamily="34" charset="0"/>
                          <a:ea typeface="DIN 2014" panose="020B0504020202020204" pitchFamily="34" charset="0"/>
                        </a:rPr>
                        <a:t>Actor</a:t>
                      </a:r>
                    </a:p>
                    <a:p>
                      <a:pPr marL="0" marR="0" lvl="0" indent="0" algn="ctr" defTabSz="914400" rtl="0" eaLnBrk="1" fontAlgn="auto" latinLnBrk="0" hangingPunct="1">
                        <a:lnSpc>
                          <a:spcPts val="2400"/>
                        </a:lnSpc>
                        <a:spcBef>
                          <a:spcPts val="0"/>
                        </a:spcBef>
                        <a:spcAft>
                          <a:spcPts val="0"/>
                        </a:spcAft>
                        <a:buClrTx/>
                        <a:buSzTx/>
                        <a:buFontTx/>
                        <a:buNone/>
                        <a:tabLst/>
                        <a:defRPr/>
                      </a:pPr>
                      <a:r>
                        <a:rPr lang="en-US" sz="1800">
                          <a:solidFill>
                            <a:schemeClr val="tx1"/>
                          </a:solidFill>
                          <a:latin typeface="DIN 2014" panose="020B0504020202020204" pitchFamily="34" charset="0"/>
                          <a:ea typeface="DIN 2014" panose="020B0504020202020204" pitchFamily="34" charset="0"/>
                        </a:rPr>
                        <a:t>Art Department</a:t>
                      </a:r>
                    </a:p>
                  </a:txBody>
                  <a:tcPr marL="89304" marR="89304" marT="44652" marB="446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lang="en-US" sz="1800">
                          <a:solidFill>
                            <a:schemeClr val="tx1"/>
                          </a:solidFill>
                          <a:latin typeface="DIN 2014" panose="020B0504020202020204" pitchFamily="34" charset="0"/>
                          <a:ea typeface="DIN 2014" panose="020B0504020202020204" pitchFamily="34" charset="0"/>
                        </a:rPr>
                        <a:t>WHAT THEY DO</a:t>
                      </a:r>
                    </a:p>
                    <a:p>
                      <a:pPr algn="ctr">
                        <a:lnSpc>
                          <a:spcPts val="2400"/>
                        </a:lnSpc>
                      </a:pPr>
                      <a:r>
                        <a:rPr lang="en-US" sz="1800">
                          <a:solidFill>
                            <a:schemeClr val="tx1"/>
                          </a:solidFill>
                          <a:latin typeface="DIN 2014" panose="020B0504020202020204" pitchFamily="34" charset="0"/>
                          <a:ea typeface="DIN 2014" panose="020B0504020202020204" pitchFamily="34" charset="0"/>
                        </a:rPr>
                        <a:t>Concept Art, Storyboard,</a:t>
                      </a:r>
                    </a:p>
                    <a:p>
                      <a:pPr algn="ctr">
                        <a:lnSpc>
                          <a:spcPts val="2400"/>
                        </a:lnSpc>
                      </a:pPr>
                      <a:r>
                        <a:rPr lang="en-US" sz="1800">
                          <a:solidFill>
                            <a:schemeClr val="tx1"/>
                          </a:solidFill>
                          <a:latin typeface="DIN 2014" panose="020B0504020202020204" pitchFamily="34" charset="0"/>
                          <a:ea typeface="DIN 2014" panose="020B0504020202020204" pitchFamily="34" charset="0"/>
                        </a:rPr>
                        <a:t>Shot</a:t>
                      </a:r>
                    </a:p>
                  </a:txBody>
                  <a:tcPr marL="89304" marR="89304" marT="44652" marB="446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lang="en-US" sz="1800">
                          <a:solidFill>
                            <a:schemeClr val="tx1"/>
                          </a:solidFill>
                          <a:latin typeface="DIN 2014" panose="020B0504020202020204" pitchFamily="34" charset="0"/>
                          <a:ea typeface="DIN 2014" panose="020B0504020202020204" pitchFamily="34" charset="0"/>
                        </a:rPr>
                        <a:t>PRODUCTION</a:t>
                      </a:r>
                    </a:p>
                    <a:p>
                      <a:pPr marL="0" marR="0" lvl="0" indent="0" algn="ctr" defTabSz="914400" rtl="0" eaLnBrk="1" fontAlgn="auto" latinLnBrk="0" hangingPunct="1">
                        <a:lnSpc>
                          <a:spcPts val="2400"/>
                        </a:lnSpc>
                        <a:spcBef>
                          <a:spcPts val="0"/>
                        </a:spcBef>
                        <a:spcAft>
                          <a:spcPts val="0"/>
                        </a:spcAft>
                        <a:buClrTx/>
                        <a:buSzTx/>
                        <a:buFontTx/>
                        <a:buNone/>
                        <a:tabLst/>
                        <a:defRPr/>
                      </a:pPr>
                      <a:r>
                        <a:rPr lang="en-US" sz="1800">
                          <a:solidFill>
                            <a:schemeClr val="tx1"/>
                          </a:solidFill>
                          <a:latin typeface="DIN 2014" panose="020B0504020202020204" pitchFamily="34" charset="0"/>
                          <a:ea typeface="DIN 2014" panose="020B0504020202020204" pitchFamily="34" charset="0"/>
                        </a:rPr>
                        <a:t>Scene, Location, Prop, Depiction, Slate, Shot</a:t>
                      </a:r>
                    </a:p>
                  </a:txBody>
                  <a:tcPr marL="89304" marR="89304" marT="44652" marB="446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nSpc>
                          <a:spcPts val="2400"/>
                        </a:lnSpc>
                      </a:pPr>
                      <a:endParaRPr lang="en-US">
                        <a:solidFill>
                          <a:schemeClr val="tx1"/>
                        </a:solidFill>
                        <a:latin typeface="DIN 2014" panose="020B0504020202020204" pitchFamily="34" charset="0"/>
                        <a:ea typeface="DIN 2014" panose="020B05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33487602"/>
                  </a:ext>
                </a:extLst>
              </a:tr>
            </a:tbl>
          </a:graphicData>
        </a:graphic>
      </p:graphicFrame>
      <p:pic>
        <p:nvPicPr>
          <p:cNvPr id="10" name="Graphic 9">
            <a:extLst>
              <a:ext uri="{FF2B5EF4-FFF2-40B4-BE49-F238E27FC236}">
                <a16:creationId xmlns:a16="http://schemas.microsoft.com/office/drawing/2014/main" id="{833E8DC2-5244-A70F-CBE2-D3AC57232B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6861" y="1923138"/>
            <a:ext cx="1478933" cy="1154289"/>
          </a:xfrm>
          <a:prstGeom prst="rect">
            <a:avLst/>
          </a:prstGeom>
        </p:spPr>
      </p:pic>
      <p:pic>
        <p:nvPicPr>
          <p:cNvPr id="13" name="Graphic 12">
            <a:extLst>
              <a:ext uri="{FF2B5EF4-FFF2-40B4-BE49-F238E27FC236}">
                <a16:creationId xmlns:a16="http://schemas.microsoft.com/office/drawing/2014/main" id="{AA6B868B-15AA-CBC7-B163-F688F27427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33209" y="2036948"/>
            <a:ext cx="1002242" cy="901425"/>
          </a:xfrm>
          <a:prstGeom prst="rect">
            <a:avLst/>
          </a:prstGeom>
        </p:spPr>
      </p:pic>
      <p:pic>
        <p:nvPicPr>
          <p:cNvPr id="15" name="Graphic 14">
            <a:extLst>
              <a:ext uri="{FF2B5EF4-FFF2-40B4-BE49-F238E27FC236}">
                <a16:creationId xmlns:a16="http://schemas.microsoft.com/office/drawing/2014/main" id="{02D98D8C-450C-A463-0C03-6795221B3D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48065" y="2062193"/>
            <a:ext cx="876180" cy="876180"/>
          </a:xfrm>
          <a:prstGeom prst="rect">
            <a:avLst/>
          </a:prstGeom>
        </p:spPr>
      </p:pic>
      <p:sp>
        <p:nvSpPr>
          <p:cNvPr id="18" name="Oval 17">
            <a:extLst>
              <a:ext uri="{FF2B5EF4-FFF2-40B4-BE49-F238E27FC236}">
                <a16:creationId xmlns:a16="http://schemas.microsoft.com/office/drawing/2014/main" id="{6B584870-F927-929E-4C3F-6D78073900AC}"/>
              </a:ext>
            </a:extLst>
          </p:cNvPr>
          <p:cNvSpPr/>
          <p:nvPr/>
        </p:nvSpPr>
        <p:spPr>
          <a:xfrm>
            <a:off x="7136859" y="2046456"/>
            <a:ext cx="905256" cy="907651"/>
          </a:xfrm>
          <a:prstGeom prst="ellips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IN 2014" panose="020B0504020202020204" pitchFamily="34" charset="0"/>
              <a:ea typeface="DIN 2014" panose="020B0504020202020204" pitchFamily="34" charset="0"/>
              <a:cs typeface="+mn-cs"/>
            </a:endParaRPr>
          </a:p>
        </p:txBody>
      </p:sp>
      <p:grpSp>
        <p:nvGrpSpPr>
          <p:cNvPr id="23" name="Group 22">
            <a:extLst>
              <a:ext uri="{FF2B5EF4-FFF2-40B4-BE49-F238E27FC236}">
                <a16:creationId xmlns:a16="http://schemas.microsoft.com/office/drawing/2014/main" id="{4D07CAE1-79D1-B94C-59C4-B4227F1D9464}"/>
              </a:ext>
            </a:extLst>
          </p:cNvPr>
          <p:cNvGrpSpPr/>
          <p:nvPr/>
        </p:nvGrpSpPr>
        <p:grpSpPr>
          <a:xfrm>
            <a:off x="9435911" y="2269270"/>
            <a:ext cx="1352839" cy="338606"/>
            <a:chOff x="9094946" y="2269269"/>
            <a:chExt cx="1352839" cy="338606"/>
          </a:xfrm>
        </p:grpSpPr>
        <p:sp>
          <p:nvSpPr>
            <p:cNvPr id="19" name="Oval 18">
              <a:extLst>
                <a:ext uri="{FF2B5EF4-FFF2-40B4-BE49-F238E27FC236}">
                  <a16:creationId xmlns:a16="http://schemas.microsoft.com/office/drawing/2014/main" id="{5F6788C5-77FA-F1EE-4063-7CF7B24F611E}"/>
                </a:ext>
              </a:extLst>
            </p:cNvPr>
            <p:cNvSpPr/>
            <p:nvPr/>
          </p:nvSpPr>
          <p:spPr>
            <a:xfrm>
              <a:off x="9094946" y="2269269"/>
              <a:ext cx="337712" cy="338605"/>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IN 2014" panose="020B0504020202020204" pitchFamily="34" charset="0"/>
                <a:ea typeface="DIN 2014" panose="020B0504020202020204" pitchFamily="34" charset="0"/>
                <a:cs typeface="+mn-cs"/>
              </a:endParaRPr>
            </a:p>
          </p:txBody>
        </p:sp>
        <p:sp>
          <p:nvSpPr>
            <p:cNvPr id="20" name="Oval 19">
              <a:extLst>
                <a:ext uri="{FF2B5EF4-FFF2-40B4-BE49-F238E27FC236}">
                  <a16:creationId xmlns:a16="http://schemas.microsoft.com/office/drawing/2014/main" id="{E10075EE-D9EF-C891-3A27-D4914B297C8B}"/>
                </a:ext>
              </a:extLst>
            </p:cNvPr>
            <p:cNvSpPr/>
            <p:nvPr/>
          </p:nvSpPr>
          <p:spPr>
            <a:xfrm>
              <a:off x="10110073" y="2269270"/>
              <a:ext cx="337712" cy="338605"/>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IN 2014" panose="020B0504020202020204" pitchFamily="34" charset="0"/>
                <a:ea typeface="DIN 2014" panose="020B0504020202020204" pitchFamily="34" charset="0"/>
                <a:cs typeface="+mn-cs"/>
              </a:endParaRPr>
            </a:p>
          </p:txBody>
        </p:sp>
        <p:cxnSp>
          <p:nvCxnSpPr>
            <p:cNvPr id="22" name="Straight Connector 21">
              <a:extLst>
                <a:ext uri="{FF2B5EF4-FFF2-40B4-BE49-F238E27FC236}">
                  <a16:creationId xmlns:a16="http://schemas.microsoft.com/office/drawing/2014/main" id="{1C885A09-D59C-34D7-8EFE-175197525F5D}"/>
                </a:ext>
              </a:extLst>
            </p:cNvPr>
            <p:cNvCxnSpPr>
              <a:endCxn id="20" idx="2"/>
            </p:cNvCxnSpPr>
            <p:nvPr/>
          </p:nvCxnSpPr>
          <p:spPr>
            <a:xfrm>
              <a:off x="9432658" y="2438572"/>
              <a:ext cx="677415"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6573437A-DB1E-D091-2F51-D31BDFAAF8B0}"/>
              </a:ext>
            </a:extLst>
          </p:cNvPr>
          <p:cNvPicPr>
            <a:picLocks noChangeAspect="1"/>
          </p:cNvPicPr>
          <p:nvPr/>
        </p:nvPicPr>
        <p:blipFill>
          <a:blip r:embed="rId9"/>
          <a:stretch>
            <a:fillRect/>
          </a:stretch>
        </p:blipFill>
        <p:spPr>
          <a:xfrm>
            <a:off x="10619894" y="142875"/>
            <a:ext cx="1239413" cy="1239413"/>
          </a:xfrm>
          <a:prstGeom prst="rect">
            <a:avLst/>
          </a:prstGeom>
        </p:spPr>
      </p:pic>
    </p:spTree>
    <p:extLst>
      <p:ext uri="{BB962C8B-B14F-4D97-AF65-F5344CB8AC3E}">
        <p14:creationId xmlns:p14="http://schemas.microsoft.com/office/powerpoint/2010/main" val="3240638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1EB58-78E6-DBD0-BE42-1B95E47E071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6B9EE2A-14BA-33AA-A123-64CD9479EAD7}"/>
              </a:ext>
            </a:extLst>
          </p:cNvPr>
          <p:cNvSpPr/>
          <p:nvPr/>
        </p:nvSpPr>
        <p:spPr>
          <a:xfrm>
            <a:off x="0" y="1189399"/>
            <a:ext cx="12192000" cy="46782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1500"/>
              </a:spcAft>
              <a:buClr>
                <a:srgbClr val="7DBAE9"/>
              </a:buClr>
              <a:buSzPct val="125000"/>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7E0AE92-7A71-4677-30C5-AEB97B1C7C38}"/>
              </a:ext>
            </a:extLst>
          </p:cNvPr>
          <p:cNvSpPr txBox="1"/>
          <p:nvPr/>
        </p:nvSpPr>
        <p:spPr>
          <a:xfrm>
            <a:off x="1074668" y="6326350"/>
            <a:ext cx="10042664" cy="678202"/>
          </a:xfrm>
          <a:prstGeom prst="rect">
            <a:avLst/>
          </a:prstGeom>
          <a:noFill/>
          <a:ln w="12700">
            <a:noFill/>
          </a:ln>
        </p:spPr>
        <p:txBody>
          <a:bodyPr wrap="square" lIns="0" tIns="0" rIns="0" bIns="45720" rtlCol="0" anchor="t" anchorCtr="0">
            <a:noAutofit/>
          </a:bodyPr>
          <a:lstStyle/>
          <a:p>
            <a:pPr marL="0" marR="0" lvl="0" indent="0" algn="ctr" defTabSz="685800" rtl="0" eaLnBrk="1" fontAlgn="auto" latinLnBrk="0" hangingPunct="1">
              <a:lnSpc>
                <a:spcPct val="85000"/>
              </a:lnSpc>
              <a:spcBef>
                <a:spcPct val="0"/>
              </a:spcBef>
              <a:spcAft>
                <a:spcPts val="4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khand" pitchFamily="2" charset="77"/>
                <a:ea typeface="DIN 2014 Bold" panose="020B0504020202020204" pitchFamily="34" charset="77"/>
                <a:cs typeface="Raanana" pitchFamily="2" charset="-79"/>
              </a:rPr>
              <a:t>MOVIELABS PROVIDES SIGNIFICANT RESOURCES FOR THE INDUSTRY</a:t>
            </a:r>
          </a:p>
        </p:txBody>
      </p:sp>
      <p:sp>
        <p:nvSpPr>
          <p:cNvPr id="25" name="Footer Placeholder 3">
            <a:extLst>
              <a:ext uri="{FF2B5EF4-FFF2-40B4-BE49-F238E27FC236}">
                <a16:creationId xmlns:a16="http://schemas.microsoft.com/office/drawing/2014/main" id="{12729B42-01C7-B886-7912-06D3A8BE5442}"/>
              </a:ext>
            </a:extLst>
          </p:cNvPr>
          <p:cNvSpPr txBox="1">
            <a:spLocks/>
          </p:cNvSpPr>
          <p:nvPr/>
        </p:nvSpPr>
        <p:spPr>
          <a:xfrm>
            <a:off x="9521938" y="6383867"/>
            <a:ext cx="2596412" cy="474133"/>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alpha val="20000"/>
                  </a:srgbClr>
                </a:solidFill>
                <a:effectLst/>
                <a:uLnTx/>
                <a:uFillTx/>
                <a:latin typeface="Akhand Semilight" pitchFamily="2" charset="77"/>
                <a:ea typeface="+mn-ea"/>
                <a:cs typeface="+mn-cs"/>
              </a:rPr>
              <a:t>CONFIDENTIAL</a:t>
            </a:r>
          </a:p>
        </p:txBody>
      </p:sp>
      <p:sp>
        <p:nvSpPr>
          <p:cNvPr id="6" name="TextBox 5">
            <a:extLst>
              <a:ext uri="{FF2B5EF4-FFF2-40B4-BE49-F238E27FC236}">
                <a16:creationId xmlns:a16="http://schemas.microsoft.com/office/drawing/2014/main" id="{577437C5-BCF6-4685-F472-B80E40F62E21}"/>
              </a:ext>
            </a:extLst>
          </p:cNvPr>
          <p:cNvSpPr txBox="1"/>
          <p:nvPr/>
        </p:nvSpPr>
        <p:spPr>
          <a:xfrm>
            <a:off x="570552" y="442682"/>
            <a:ext cx="11990620" cy="1200329"/>
          </a:xfrm>
          <a:prstGeom prst="rect">
            <a:avLst/>
          </a:prstGeom>
          <a:noFill/>
        </p:spPr>
        <p:txBody>
          <a:bodyPr wrap="square" rtlCol="0">
            <a:spAutoFit/>
          </a:bodyPr>
          <a:lstStyle/>
          <a:p>
            <a:pPr defTabSz="457200"/>
            <a:r>
              <a:rPr kumimoji="0" lang="en-US" sz="3600" b="0" i="0" u="none" strike="noStrike" kern="1200" cap="none" spc="0" normalizeH="0" baseline="0" noProof="0" dirty="0">
                <a:ln>
                  <a:noFill/>
                </a:ln>
                <a:solidFill>
                  <a:srgbClr val="FFFFFF"/>
                </a:solidFill>
                <a:effectLst/>
                <a:uLnTx/>
                <a:uFillTx/>
                <a:latin typeface="Akhand" pitchFamily="2" charset="77"/>
                <a:ea typeface="+mn-ea"/>
                <a:cs typeface="+mn-cs"/>
              </a:rPr>
              <a:t>MOVIELABS BLOG SERIES                        </a:t>
            </a:r>
            <a:r>
              <a:rPr lang="en-US" sz="3600" dirty="0">
                <a:solidFill>
                  <a:schemeClr val="bg1"/>
                </a:solidFill>
                <a:latin typeface="Akhand" pitchFamily="2" charset="77"/>
              </a:rPr>
              <a:t>MOVIELABS FIRESIDE CHAT SERIES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Akhand" pitchFamily="2" charset="77"/>
              <a:ea typeface="+mn-ea"/>
              <a:cs typeface="+mn-cs"/>
            </a:endParaRPr>
          </a:p>
        </p:txBody>
      </p:sp>
      <p:pic>
        <p:nvPicPr>
          <p:cNvPr id="13" name="Picture 12" descr="A screenshot of a computer&#10;&#10;Description automatically generated">
            <a:hlinkClick r:id="rId3"/>
            <a:extLst>
              <a:ext uri="{FF2B5EF4-FFF2-40B4-BE49-F238E27FC236}">
                <a16:creationId xmlns:a16="http://schemas.microsoft.com/office/drawing/2014/main" id="{6FCB05A0-912F-AC5B-9BAE-700907D758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988" y="1578387"/>
            <a:ext cx="4007925" cy="4090214"/>
          </a:xfrm>
          <a:prstGeom prst="rect">
            <a:avLst/>
          </a:prstGeom>
          <a:effectLst>
            <a:outerShdw blurRad="50800" dist="38100" dir="2700000" algn="tl" rotWithShape="0">
              <a:prstClr val="black">
                <a:alpha val="40000"/>
              </a:prstClr>
            </a:outerShdw>
          </a:effectLst>
        </p:spPr>
      </p:pic>
      <p:pic>
        <p:nvPicPr>
          <p:cNvPr id="4" name="Picture 3">
            <a:hlinkClick r:id="rId5"/>
            <a:extLst>
              <a:ext uri="{FF2B5EF4-FFF2-40B4-BE49-F238E27FC236}">
                <a16:creationId xmlns:a16="http://schemas.microsoft.com/office/drawing/2014/main" id="{492E45CF-B3CF-2044-8FC9-C17D79BE77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6175" y="1344783"/>
            <a:ext cx="4007925" cy="43238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3755437"/>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EEADEA-F8BD-B514-B984-81B842122A9A}"/>
              </a:ext>
            </a:extLst>
          </p:cNvPr>
          <p:cNvSpPr>
            <a:spLocks noGrp="1"/>
          </p:cNvSpPr>
          <p:nvPr>
            <p:ph type="sldNum" sz="quarter" idx="12"/>
          </p:nvPr>
        </p:nvSpPr>
        <p:spPr/>
        <p:txBody>
          <a:bodyPr/>
          <a:lstStyle/>
          <a:p>
            <a:fld id="{CD8645EE-690D-3E49-A924-78C3AB71A3CE}" type="slidenum">
              <a:rPr lang="en-US" smtClean="0"/>
              <a:t>14</a:t>
            </a:fld>
            <a:endParaRPr lang="en-US"/>
          </a:p>
        </p:txBody>
      </p:sp>
      <p:pic>
        <p:nvPicPr>
          <p:cNvPr id="4" name="Picture Placeholder 17" descr="A close-up of a cloud&#10;&#10;Description automatically generated">
            <a:extLst>
              <a:ext uri="{FF2B5EF4-FFF2-40B4-BE49-F238E27FC236}">
                <a16:creationId xmlns:a16="http://schemas.microsoft.com/office/drawing/2014/main" id="{0527D98A-A1A4-CC25-18AF-811DB5AB40DA}"/>
              </a:ext>
            </a:extLst>
          </p:cNvPr>
          <p:cNvPicPr>
            <a:picLocks noChangeAspect="1"/>
          </p:cNvPicPr>
          <p:nvPr/>
        </p:nvPicPr>
        <p:blipFill>
          <a:blip r:embed="rId3">
            <a:extLst>
              <a:ext uri="{28A0092B-C50C-407E-A947-70E740481C1C}">
                <a14:useLocalDpi xmlns:a14="http://schemas.microsoft.com/office/drawing/2010/main" val="0"/>
              </a:ext>
            </a:extLst>
          </a:blip>
          <a:srcRect l="47646" r="4558"/>
          <a:stretch/>
        </p:blipFill>
        <p:spPr>
          <a:xfrm>
            <a:off x="6105525" y="0"/>
            <a:ext cx="6086475" cy="6858000"/>
          </a:xfrm>
          <a:prstGeom prst="rect">
            <a:avLst/>
          </a:prstGeom>
        </p:spPr>
      </p:pic>
      <p:sp>
        <p:nvSpPr>
          <p:cNvPr id="6" name="Rectangle 5">
            <a:extLst>
              <a:ext uri="{FF2B5EF4-FFF2-40B4-BE49-F238E27FC236}">
                <a16:creationId xmlns:a16="http://schemas.microsoft.com/office/drawing/2014/main" id="{58F59CA3-522B-3C3C-640F-595BD301FAD5}"/>
              </a:ext>
            </a:extLst>
          </p:cNvPr>
          <p:cNvSpPr/>
          <p:nvPr/>
        </p:nvSpPr>
        <p:spPr>
          <a:xfrm>
            <a:off x="6096000" y="0"/>
            <a:ext cx="6096000" cy="6858000"/>
          </a:xfrm>
          <a:prstGeom prst="rect">
            <a:avLst/>
          </a:prstGeom>
          <a:solidFill>
            <a:schemeClr val="tx1">
              <a:alpha val="4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AB468"/>
              </a:solidFill>
            </a:endParaRPr>
          </a:p>
        </p:txBody>
      </p:sp>
      <p:sp>
        <p:nvSpPr>
          <p:cNvPr id="8" name="TextBox 7">
            <a:extLst>
              <a:ext uri="{FF2B5EF4-FFF2-40B4-BE49-F238E27FC236}">
                <a16:creationId xmlns:a16="http://schemas.microsoft.com/office/drawing/2014/main" id="{0AC38581-9C5B-26EA-3EC1-D1B2359E468A}"/>
              </a:ext>
            </a:extLst>
          </p:cNvPr>
          <p:cNvSpPr txBox="1"/>
          <p:nvPr/>
        </p:nvSpPr>
        <p:spPr>
          <a:xfrm>
            <a:off x="6387432" y="4120237"/>
            <a:ext cx="5633331" cy="2477601"/>
          </a:xfrm>
          <a:prstGeom prst="rect">
            <a:avLst/>
          </a:prstGeom>
          <a:noFill/>
        </p:spPr>
        <p:txBody>
          <a:bodyPr wrap="square" rtlCol="0" anchor="b">
            <a:spAutoFit/>
          </a:bodyPr>
          <a:lstStyle/>
          <a:p>
            <a:r>
              <a:rPr lang="en-US" sz="9600" b="1" dirty="0">
                <a:solidFill>
                  <a:srgbClr val="CAB468"/>
                </a:solidFill>
                <a:latin typeface="Akhand Black" pitchFamily="2" charset="77"/>
              </a:rPr>
              <a:t>FORUM</a:t>
            </a:r>
          </a:p>
          <a:p>
            <a:pPr>
              <a:spcAft>
                <a:spcPts val="600"/>
              </a:spcAft>
            </a:pPr>
            <a:r>
              <a:rPr lang="en-US" b="1" i="1" dirty="0">
                <a:solidFill>
                  <a:schemeClr val="bg1"/>
                </a:solidFill>
                <a:latin typeface="Aptos" panose="020B0004020202020204" pitchFamily="34" charset="0"/>
              </a:rPr>
              <a:t>Noun</a:t>
            </a:r>
          </a:p>
          <a:p>
            <a:r>
              <a:rPr lang="en-US" dirty="0">
                <a:solidFill>
                  <a:schemeClr val="bg1"/>
                </a:solidFill>
                <a:latin typeface="Aptos" panose="020B0004020202020204" pitchFamily="34" charset="0"/>
              </a:rPr>
              <a:t>A place, meeting, or medium where ideas and views on a particular issue can be exchanged.</a:t>
            </a:r>
          </a:p>
        </p:txBody>
      </p:sp>
      <p:pic>
        <p:nvPicPr>
          <p:cNvPr id="3" name="Picture 2">
            <a:extLst>
              <a:ext uri="{FF2B5EF4-FFF2-40B4-BE49-F238E27FC236}">
                <a16:creationId xmlns:a16="http://schemas.microsoft.com/office/drawing/2014/main" id="{C092F898-2AA1-B8F3-CF38-4E10B34AE583}"/>
              </a:ext>
            </a:extLst>
          </p:cNvPr>
          <p:cNvPicPr>
            <a:picLocks noChangeAspect="1"/>
          </p:cNvPicPr>
          <p:nvPr/>
        </p:nvPicPr>
        <p:blipFill>
          <a:blip r:embed="rId4"/>
          <a:stretch>
            <a:fillRect/>
          </a:stretch>
        </p:blipFill>
        <p:spPr>
          <a:xfrm>
            <a:off x="286979" y="912132"/>
            <a:ext cx="5637784" cy="5033736"/>
          </a:xfrm>
          <a:prstGeom prst="rect">
            <a:avLst/>
          </a:prstGeom>
        </p:spPr>
      </p:pic>
    </p:spTree>
    <p:extLst>
      <p:ext uri="{BB962C8B-B14F-4D97-AF65-F5344CB8AC3E}">
        <p14:creationId xmlns:p14="http://schemas.microsoft.com/office/powerpoint/2010/main" val="226436553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1F3E2-9D70-DE1E-7BB4-4177ABEB86D2}"/>
            </a:ext>
          </a:extLst>
        </p:cNvPr>
        <p:cNvGrpSpPr/>
        <p:nvPr/>
      </p:nvGrpSpPr>
      <p:grpSpPr>
        <a:xfrm>
          <a:off x="0" y="0"/>
          <a:ext cx="0" cy="0"/>
          <a:chOff x="0" y="0"/>
          <a:chExt cx="0" cy="0"/>
        </a:xfrm>
      </p:grpSpPr>
      <p:pic>
        <p:nvPicPr>
          <p:cNvPr id="278" name="Graphic 277">
            <a:extLst>
              <a:ext uri="{FF2B5EF4-FFF2-40B4-BE49-F238E27FC236}">
                <a16:creationId xmlns:a16="http://schemas.microsoft.com/office/drawing/2014/main" id="{A3EA9EC0-4F2A-F398-0791-1D0966960F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0800" y="3231303"/>
            <a:ext cx="979957" cy="868680"/>
          </a:xfrm>
          <a:prstGeom prst="rect">
            <a:avLst/>
          </a:prstGeom>
          <a:effectLst/>
        </p:spPr>
      </p:pic>
      <p:pic>
        <p:nvPicPr>
          <p:cNvPr id="279" name="Graphic 278">
            <a:extLst>
              <a:ext uri="{FF2B5EF4-FFF2-40B4-BE49-F238E27FC236}">
                <a16:creationId xmlns:a16="http://schemas.microsoft.com/office/drawing/2014/main" id="{3F508BA7-DB8B-FA1B-97DB-8D0BED905B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0803" y="2291037"/>
            <a:ext cx="979957" cy="868680"/>
          </a:xfrm>
          <a:prstGeom prst="rect">
            <a:avLst/>
          </a:prstGeom>
          <a:effectLst/>
        </p:spPr>
      </p:pic>
      <p:pic>
        <p:nvPicPr>
          <p:cNvPr id="280" name="Graphic 279">
            <a:extLst>
              <a:ext uri="{FF2B5EF4-FFF2-40B4-BE49-F238E27FC236}">
                <a16:creationId xmlns:a16="http://schemas.microsoft.com/office/drawing/2014/main" id="{F189C95C-2370-1612-5936-A365BF59B7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0803" y="1352270"/>
            <a:ext cx="979957" cy="868680"/>
          </a:xfrm>
          <a:prstGeom prst="rect">
            <a:avLst/>
          </a:prstGeom>
          <a:effectLst/>
        </p:spPr>
      </p:pic>
      <p:pic>
        <p:nvPicPr>
          <p:cNvPr id="290" name="Graphic 289">
            <a:extLst>
              <a:ext uri="{FF2B5EF4-FFF2-40B4-BE49-F238E27FC236}">
                <a16:creationId xmlns:a16="http://schemas.microsoft.com/office/drawing/2014/main" id="{4CF93629-D08B-0893-C3C7-7DAE6502CF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66304" y="4635165"/>
            <a:ext cx="979957" cy="868680"/>
          </a:xfrm>
          <a:prstGeom prst="rect">
            <a:avLst/>
          </a:prstGeom>
          <a:effectLst/>
        </p:spPr>
      </p:pic>
      <p:pic>
        <p:nvPicPr>
          <p:cNvPr id="291" name="Graphic 290">
            <a:extLst>
              <a:ext uri="{FF2B5EF4-FFF2-40B4-BE49-F238E27FC236}">
                <a16:creationId xmlns:a16="http://schemas.microsoft.com/office/drawing/2014/main" id="{B2E39C5E-26E1-76BA-41BF-4BBF540C3D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66301" y="3698264"/>
            <a:ext cx="979957" cy="868680"/>
          </a:xfrm>
          <a:prstGeom prst="rect">
            <a:avLst/>
          </a:prstGeom>
          <a:effectLst/>
        </p:spPr>
      </p:pic>
      <p:pic>
        <p:nvPicPr>
          <p:cNvPr id="292" name="Graphic 291">
            <a:extLst>
              <a:ext uri="{FF2B5EF4-FFF2-40B4-BE49-F238E27FC236}">
                <a16:creationId xmlns:a16="http://schemas.microsoft.com/office/drawing/2014/main" id="{EBFBEE71-D742-40DC-EDC8-6131E37098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66304" y="2757998"/>
            <a:ext cx="979957" cy="868680"/>
          </a:xfrm>
          <a:prstGeom prst="rect">
            <a:avLst/>
          </a:prstGeom>
          <a:effectLst/>
        </p:spPr>
      </p:pic>
      <p:pic>
        <p:nvPicPr>
          <p:cNvPr id="293" name="Graphic 292">
            <a:extLst>
              <a:ext uri="{FF2B5EF4-FFF2-40B4-BE49-F238E27FC236}">
                <a16:creationId xmlns:a16="http://schemas.microsoft.com/office/drawing/2014/main" id="{65BF0594-5378-E324-AE24-3F9237355A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66304" y="1819231"/>
            <a:ext cx="979957" cy="868680"/>
          </a:xfrm>
          <a:prstGeom prst="rect">
            <a:avLst/>
          </a:prstGeom>
          <a:effectLst/>
        </p:spPr>
      </p:pic>
      <p:pic>
        <p:nvPicPr>
          <p:cNvPr id="284" name="Graphic 283">
            <a:extLst>
              <a:ext uri="{FF2B5EF4-FFF2-40B4-BE49-F238E27FC236}">
                <a16:creationId xmlns:a16="http://schemas.microsoft.com/office/drawing/2014/main" id="{F679495E-28A0-B3E1-C3E6-EFB8BC4F44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91800" y="4167847"/>
            <a:ext cx="979957" cy="868680"/>
          </a:xfrm>
          <a:prstGeom prst="rect">
            <a:avLst/>
          </a:prstGeom>
          <a:effectLst/>
        </p:spPr>
      </p:pic>
      <p:pic>
        <p:nvPicPr>
          <p:cNvPr id="285" name="Graphic 284">
            <a:extLst>
              <a:ext uri="{FF2B5EF4-FFF2-40B4-BE49-F238E27FC236}">
                <a16:creationId xmlns:a16="http://schemas.microsoft.com/office/drawing/2014/main" id="{8ADAA088-5F9E-B8FA-4768-1CD4A61046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91797" y="3230946"/>
            <a:ext cx="979957" cy="868680"/>
          </a:xfrm>
          <a:prstGeom prst="rect">
            <a:avLst/>
          </a:prstGeom>
          <a:effectLst/>
        </p:spPr>
      </p:pic>
      <p:pic>
        <p:nvPicPr>
          <p:cNvPr id="286" name="Graphic 285">
            <a:extLst>
              <a:ext uri="{FF2B5EF4-FFF2-40B4-BE49-F238E27FC236}">
                <a16:creationId xmlns:a16="http://schemas.microsoft.com/office/drawing/2014/main" id="{117F4548-00C0-52B0-D755-BD2CC06EFE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91800" y="2290680"/>
            <a:ext cx="979957" cy="868680"/>
          </a:xfrm>
          <a:prstGeom prst="rect">
            <a:avLst/>
          </a:prstGeom>
          <a:effectLst/>
        </p:spPr>
      </p:pic>
      <p:pic>
        <p:nvPicPr>
          <p:cNvPr id="161" name="Graphic 160">
            <a:extLst>
              <a:ext uri="{FF2B5EF4-FFF2-40B4-BE49-F238E27FC236}">
                <a16:creationId xmlns:a16="http://schemas.microsoft.com/office/drawing/2014/main" id="{747DB302-52D9-CEB3-386E-32BC79F58B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1713308" y="2757762"/>
            <a:ext cx="979958" cy="868680"/>
          </a:xfrm>
          <a:prstGeom prst="rect">
            <a:avLst/>
          </a:prstGeom>
          <a:effectLst/>
        </p:spPr>
      </p:pic>
      <p:pic>
        <p:nvPicPr>
          <p:cNvPr id="162" name="Graphic 161">
            <a:extLst>
              <a:ext uri="{FF2B5EF4-FFF2-40B4-BE49-F238E27FC236}">
                <a16:creationId xmlns:a16="http://schemas.microsoft.com/office/drawing/2014/main" id="{B546DF03-C1B0-122D-59ED-21938DCCF7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1713308" y="1819232"/>
            <a:ext cx="979958" cy="868680"/>
          </a:xfrm>
          <a:prstGeom prst="rect">
            <a:avLst/>
          </a:prstGeom>
          <a:effectLst/>
        </p:spPr>
      </p:pic>
      <p:pic>
        <p:nvPicPr>
          <p:cNvPr id="164" name="Graphic 163">
            <a:extLst>
              <a:ext uri="{FF2B5EF4-FFF2-40B4-BE49-F238E27FC236}">
                <a16:creationId xmlns:a16="http://schemas.microsoft.com/office/drawing/2014/main" id="{67784F9E-E5D8-480F-C19B-17C8F506BC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1713308" y="3696636"/>
            <a:ext cx="979958" cy="868680"/>
          </a:xfrm>
          <a:prstGeom prst="rect">
            <a:avLst/>
          </a:prstGeom>
          <a:effectLst/>
        </p:spPr>
      </p:pic>
      <p:pic>
        <p:nvPicPr>
          <p:cNvPr id="170" name="Graphic 169">
            <a:extLst>
              <a:ext uri="{FF2B5EF4-FFF2-40B4-BE49-F238E27FC236}">
                <a16:creationId xmlns:a16="http://schemas.microsoft.com/office/drawing/2014/main" id="{478AD9DC-6043-7837-55FF-ACDC6217EF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38807" y="4168729"/>
            <a:ext cx="979958" cy="868680"/>
          </a:xfrm>
          <a:prstGeom prst="rect">
            <a:avLst/>
          </a:prstGeom>
          <a:effectLst/>
        </p:spPr>
      </p:pic>
      <p:pic>
        <p:nvPicPr>
          <p:cNvPr id="171" name="Graphic 170">
            <a:extLst>
              <a:ext uri="{FF2B5EF4-FFF2-40B4-BE49-F238E27FC236}">
                <a16:creationId xmlns:a16="http://schemas.microsoft.com/office/drawing/2014/main" id="{B1FC168D-D83E-592C-B9E4-A7239FC931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38807" y="5107259"/>
            <a:ext cx="979958" cy="868680"/>
          </a:xfrm>
          <a:prstGeom prst="rect">
            <a:avLst/>
          </a:prstGeom>
          <a:effectLst/>
        </p:spPr>
      </p:pic>
      <p:pic>
        <p:nvPicPr>
          <p:cNvPr id="172" name="Graphic 171">
            <a:extLst>
              <a:ext uri="{FF2B5EF4-FFF2-40B4-BE49-F238E27FC236}">
                <a16:creationId xmlns:a16="http://schemas.microsoft.com/office/drawing/2014/main" id="{FBE1EF9A-5C3C-91F2-AE4E-180E8DABF7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38807" y="1352451"/>
            <a:ext cx="979958" cy="868680"/>
          </a:xfrm>
          <a:prstGeom prst="rect">
            <a:avLst/>
          </a:prstGeom>
          <a:effectLst/>
        </p:spPr>
      </p:pic>
      <p:pic>
        <p:nvPicPr>
          <p:cNvPr id="168" name="Graphic 167">
            <a:extLst>
              <a:ext uri="{FF2B5EF4-FFF2-40B4-BE49-F238E27FC236}">
                <a16:creationId xmlns:a16="http://schemas.microsoft.com/office/drawing/2014/main" id="{3C8F94E5-516E-2A75-4240-A235ACFE1C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38807" y="2292004"/>
            <a:ext cx="979958" cy="868680"/>
          </a:xfrm>
          <a:prstGeom prst="rect">
            <a:avLst/>
          </a:prstGeom>
          <a:effectLst/>
        </p:spPr>
      </p:pic>
      <p:pic>
        <p:nvPicPr>
          <p:cNvPr id="169" name="Graphic 168">
            <a:extLst>
              <a:ext uri="{FF2B5EF4-FFF2-40B4-BE49-F238E27FC236}">
                <a16:creationId xmlns:a16="http://schemas.microsoft.com/office/drawing/2014/main" id="{D5057D3C-C75A-DA89-97E9-91A365328E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38807" y="3230199"/>
            <a:ext cx="979958" cy="868680"/>
          </a:xfrm>
          <a:prstGeom prst="rect">
            <a:avLst/>
          </a:prstGeom>
          <a:effectLst/>
        </p:spPr>
      </p:pic>
      <p:pic>
        <p:nvPicPr>
          <p:cNvPr id="173" name="Graphic 172">
            <a:extLst>
              <a:ext uri="{FF2B5EF4-FFF2-40B4-BE49-F238E27FC236}">
                <a16:creationId xmlns:a16="http://schemas.microsoft.com/office/drawing/2014/main" id="{CCB9C072-F8DF-D233-455A-5EF58D1F4D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3364307" y="2757762"/>
            <a:ext cx="979958" cy="868680"/>
          </a:xfrm>
          <a:prstGeom prst="rect">
            <a:avLst/>
          </a:prstGeom>
          <a:effectLst/>
        </p:spPr>
      </p:pic>
      <p:pic>
        <p:nvPicPr>
          <p:cNvPr id="174" name="Graphic 173">
            <a:extLst>
              <a:ext uri="{FF2B5EF4-FFF2-40B4-BE49-F238E27FC236}">
                <a16:creationId xmlns:a16="http://schemas.microsoft.com/office/drawing/2014/main" id="{858B4A23-90F0-5F29-8AAD-76AB1AFBDC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3364307" y="1819232"/>
            <a:ext cx="979958" cy="868680"/>
          </a:xfrm>
          <a:prstGeom prst="rect">
            <a:avLst/>
          </a:prstGeom>
          <a:effectLst/>
        </p:spPr>
      </p:pic>
      <p:pic>
        <p:nvPicPr>
          <p:cNvPr id="175" name="Graphic 174">
            <a:extLst>
              <a:ext uri="{FF2B5EF4-FFF2-40B4-BE49-F238E27FC236}">
                <a16:creationId xmlns:a16="http://schemas.microsoft.com/office/drawing/2014/main" id="{AA7D09F9-8EE3-1745-74DF-359D6B6432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3364307" y="880702"/>
            <a:ext cx="979958" cy="868680"/>
          </a:xfrm>
          <a:prstGeom prst="rect">
            <a:avLst/>
          </a:prstGeom>
          <a:effectLst/>
        </p:spPr>
      </p:pic>
      <p:pic>
        <p:nvPicPr>
          <p:cNvPr id="176" name="Graphic 175">
            <a:extLst>
              <a:ext uri="{FF2B5EF4-FFF2-40B4-BE49-F238E27FC236}">
                <a16:creationId xmlns:a16="http://schemas.microsoft.com/office/drawing/2014/main" id="{7905AD29-4CEF-88BE-4B46-FDEA99C76F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3364307" y="3696636"/>
            <a:ext cx="979958" cy="868680"/>
          </a:xfrm>
          <a:prstGeom prst="rect">
            <a:avLst/>
          </a:prstGeom>
          <a:effectLst/>
        </p:spPr>
      </p:pic>
      <p:pic>
        <p:nvPicPr>
          <p:cNvPr id="180" name="Graphic 179">
            <a:extLst>
              <a:ext uri="{FF2B5EF4-FFF2-40B4-BE49-F238E27FC236}">
                <a16:creationId xmlns:a16="http://schemas.microsoft.com/office/drawing/2014/main" id="{1883A48D-53CE-4593-B590-21A1B4E4E2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89804" y="2291325"/>
            <a:ext cx="979958" cy="868680"/>
          </a:xfrm>
          <a:prstGeom prst="rect">
            <a:avLst/>
          </a:prstGeom>
          <a:effectLst/>
        </p:spPr>
      </p:pic>
      <p:pic>
        <p:nvPicPr>
          <p:cNvPr id="181" name="Graphic 180">
            <a:extLst>
              <a:ext uri="{FF2B5EF4-FFF2-40B4-BE49-F238E27FC236}">
                <a16:creationId xmlns:a16="http://schemas.microsoft.com/office/drawing/2014/main" id="{CF5E641B-4128-D23B-CCE1-04F70327EB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89804" y="3230199"/>
            <a:ext cx="979958" cy="868680"/>
          </a:xfrm>
          <a:prstGeom prst="rect">
            <a:avLst/>
          </a:prstGeom>
          <a:effectLst/>
        </p:spPr>
      </p:pic>
      <p:pic>
        <p:nvPicPr>
          <p:cNvPr id="182" name="Graphic 181">
            <a:extLst>
              <a:ext uri="{FF2B5EF4-FFF2-40B4-BE49-F238E27FC236}">
                <a16:creationId xmlns:a16="http://schemas.microsoft.com/office/drawing/2014/main" id="{AE973B90-1653-6459-97AC-3708CE3BDC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89804" y="4168729"/>
            <a:ext cx="979958" cy="868680"/>
          </a:xfrm>
          <a:prstGeom prst="rect">
            <a:avLst/>
          </a:prstGeom>
          <a:effectLst/>
        </p:spPr>
      </p:pic>
      <p:pic>
        <p:nvPicPr>
          <p:cNvPr id="183" name="Graphic 182">
            <a:extLst>
              <a:ext uri="{FF2B5EF4-FFF2-40B4-BE49-F238E27FC236}">
                <a16:creationId xmlns:a16="http://schemas.microsoft.com/office/drawing/2014/main" id="{06329C97-C676-924A-5434-6363DA18BB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89804" y="5107259"/>
            <a:ext cx="979958" cy="868680"/>
          </a:xfrm>
          <a:prstGeom prst="rect">
            <a:avLst/>
          </a:prstGeom>
          <a:effectLst/>
        </p:spPr>
      </p:pic>
      <p:pic>
        <p:nvPicPr>
          <p:cNvPr id="184" name="Graphic 183">
            <a:extLst>
              <a:ext uri="{FF2B5EF4-FFF2-40B4-BE49-F238E27FC236}">
                <a16:creationId xmlns:a16="http://schemas.microsoft.com/office/drawing/2014/main" id="{BAC7B8C4-61A3-66A1-119A-FD13B846FC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89804" y="1352451"/>
            <a:ext cx="979958" cy="868680"/>
          </a:xfrm>
          <a:prstGeom prst="rect">
            <a:avLst/>
          </a:prstGeom>
          <a:effectLst/>
        </p:spPr>
      </p:pic>
      <p:pic>
        <p:nvPicPr>
          <p:cNvPr id="185" name="Graphic 184">
            <a:extLst>
              <a:ext uri="{FF2B5EF4-FFF2-40B4-BE49-F238E27FC236}">
                <a16:creationId xmlns:a16="http://schemas.microsoft.com/office/drawing/2014/main" id="{DFC26AAF-EB2B-48E5-925E-0EAC3977D2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5015304" y="2757762"/>
            <a:ext cx="979958" cy="868680"/>
          </a:xfrm>
          <a:prstGeom prst="rect">
            <a:avLst/>
          </a:prstGeom>
          <a:effectLst/>
        </p:spPr>
      </p:pic>
      <p:pic>
        <p:nvPicPr>
          <p:cNvPr id="186" name="Graphic 185">
            <a:extLst>
              <a:ext uri="{FF2B5EF4-FFF2-40B4-BE49-F238E27FC236}">
                <a16:creationId xmlns:a16="http://schemas.microsoft.com/office/drawing/2014/main" id="{4942A474-215F-BBDC-B3DB-09CB576F27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5014509" y="1819232"/>
            <a:ext cx="979958" cy="868680"/>
          </a:xfrm>
          <a:prstGeom prst="rect">
            <a:avLst/>
          </a:prstGeom>
          <a:effectLst/>
        </p:spPr>
      </p:pic>
      <p:pic>
        <p:nvPicPr>
          <p:cNvPr id="188" name="Graphic 187">
            <a:extLst>
              <a:ext uri="{FF2B5EF4-FFF2-40B4-BE49-F238E27FC236}">
                <a16:creationId xmlns:a16="http://schemas.microsoft.com/office/drawing/2014/main" id="{9A521E3C-14CF-0D29-E9B1-92BB5FAE15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5015304" y="3696636"/>
            <a:ext cx="979958" cy="868680"/>
          </a:xfrm>
          <a:prstGeom prst="rect">
            <a:avLst/>
          </a:prstGeom>
          <a:effectLst/>
        </p:spPr>
      </p:pic>
      <p:pic>
        <p:nvPicPr>
          <p:cNvPr id="232" name="Graphic 231">
            <a:extLst>
              <a:ext uri="{FF2B5EF4-FFF2-40B4-BE49-F238E27FC236}">
                <a16:creationId xmlns:a16="http://schemas.microsoft.com/office/drawing/2014/main" id="{18C14892-E531-F66E-3B9D-1F8B66BC0A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1713308" y="4635510"/>
            <a:ext cx="979958" cy="868680"/>
          </a:xfrm>
          <a:prstGeom prst="rect">
            <a:avLst/>
          </a:prstGeom>
          <a:effectLst/>
        </p:spPr>
      </p:pic>
      <p:pic>
        <p:nvPicPr>
          <p:cNvPr id="233" name="Graphic 232">
            <a:extLst>
              <a:ext uri="{FF2B5EF4-FFF2-40B4-BE49-F238E27FC236}">
                <a16:creationId xmlns:a16="http://schemas.microsoft.com/office/drawing/2014/main" id="{00B0A235-D5EA-B4B4-5FE6-A0114DF56E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3364307" y="4635510"/>
            <a:ext cx="979958" cy="868680"/>
          </a:xfrm>
          <a:prstGeom prst="rect">
            <a:avLst/>
          </a:prstGeom>
          <a:effectLst/>
        </p:spPr>
      </p:pic>
      <p:pic>
        <p:nvPicPr>
          <p:cNvPr id="234" name="Graphic 233">
            <a:extLst>
              <a:ext uri="{FF2B5EF4-FFF2-40B4-BE49-F238E27FC236}">
                <a16:creationId xmlns:a16="http://schemas.microsoft.com/office/drawing/2014/main" id="{E07D1208-5D34-D6BB-1000-9DD2767754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5015304" y="4635510"/>
            <a:ext cx="979958" cy="868680"/>
          </a:xfrm>
          <a:prstGeom prst="rect">
            <a:avLst/>
          </a:prstGeom>
          <a:effectLst/>
        </p:spPr>
      </p:pic>
      <p:pic>
        <p:nvPicPr>
          <p:cNvPr id="239" name="Picture 238">
            <a:extLst>
              <a:ext uri="{FF2B5EF4-FFF2-40B4-BE49-F238E27FC236}">
                <a16:creationId xmlns:a16="http://schemas.microsoft.com/office/drawing/2014/main" id="{A4D33F2C-AB85-38BD-99AF-1B627D8A3B98}"/>
              </a:ext>
            </a:extLst>
          </p:cNvPr>
          <p:cNvPicPr>
            <a:picLocks noChangeAspect="1"/>
          </p:cNvPicPr>
          <p:nvPr/>
        </p:nvPicPr>
        <p:blipFill>
          <a:blip r:embed="rId7"/>
          <a:stretch>
            <a:fillRect/>
          </a:stretch>
        </p:blipFill>
        <p:spPr>
          <a:xfrm>
            <a:off x="2003841" y="4820724"/>
            <a:ext cx="406400" cy="457200"/>
          </a:xfrm>
          <a:prstGeom prst="rect">
            <a:avLst/>
          </a:prstGeom>
          <a:effectLst/>
        </p:spPr>
      </p:pic>
      <p:pic>
        <p:nvPicPr>
          <p:cNvPr id="240" name="Picture 239">
            <a:extLst>
              <a:ext uri="{FF2B5EF4-FFF2-40B4-BE49-F238E27FC236}">
                <a16:creationId xmlns:a16="http://schemas.microsoft.com/office/drawing/2014/main" id="{4C47C9B4-8CF5-253B-F1B9-DE93DC49DB30}"/>
              </a:ext>
            </a:extLst>
          </p:cNvPr>
          <p:cNvPicPr>
            <a:picLocks noChangeAspect="1"/>
          </p:cNvPicPr>
          <p:nvPr/>
        </p:nvPicPr>
        <p:blipFill>
          <a:blip r:embed="rId8"/>
          <a:stretch>
            <a:fillRect/>
          </a:stretch>
        </p:blipFill>
        <p:spPr>
          <a:xfrm>
            <a:off x="1982768" y="3959157"/>
            <a:ext cx="447536" cy="320040"/>
          </a:xfrm>
          <a:prstGeom prst="rect">
            <a:avLst/>
          </a:prstGeom>
          <a:effectLst/>
        </p:spPr>
      </p:pic>
      <p:pic>
        <p:nvPicPr>
          <p:cNvPr id="241" name="Picture 240">
            <a:extLst>
              <a:ext uri="{FF2B5EF4-FFF2-40B4-BE49-F238E27FC236}">
                <a16:creationId xmlns:a16="http://schemas.microsoft.com/office/drawing/2014/main" id="{BC989037-6243-43C7-834B-3647A657B968}"/>
              </a:ext>
            </a:extLst>
          </p:cNvPr>
          <p:cNvPicPr>
            <a:picLocks noChangeAspect="1"/>
          </p:cNvPicPr>
          <p:nvPr/>
        </p:nvPicPr>
        <p:blipFill>
          <a:blip r:embed="rId9"/>
          <a:stretch>
            <a:fillRect/>
          </a:stretch>
        </p:blipFill>
        <p:spPr>
          <a:xfrm>
            <a:off x="1931384" y="3117966"/>
            <a:ext cx="570461" cy="137160"/>
          </a:xfrm>
          <a:prstGeom prst="rect">
            <a:avLst/>
          </a:prstGeom>
          <a:effectLst/>
        </p:spPr>
      </p:pic>
      <p:pic>
        <p:nvPicPr>
          <p:cNvPr id="242" name="Picture 241">
            <a:extLst>
              <a:ext uri="{FF2B5EF4-FFF2-40B4-BE49-F238E27FC236}">
                <a16:creationId xmlns:a16="http://schemas.microsoft.com/office/drawing/2014/main" id="{476756DD-B399-DBFF-43AB-2EC1338DAEBA}"/>
              </a:ext>
            </a:extLst>
          </p:cNvPr>
          <p:cNvPicPr>
            <a:picLocks noChangeAspect="1"/>
          </p:cNvPicPr>
          <p:nvPr/>
        </p:nvPicPr>
        <p:blipFill>
          <a:blip r:embed="rId10"/>
          <a:stretch>
            <a:fillRect/>
          </a:stretch>
        </p:blipFill>
        <p:spPr>
          <a:xfrm>
            <a:off x="1867765" y="2171712"/>
            <a:ext cx="640080" cy="227584"/>
          </a:xfrm>
          <a:prstGeom prst="rect">
            <a:avLst/>
          </a:prstGeom>
          <a:effectLst/>
        </p:spPr>
      </p:pic>
      <p:pic>
        <p:nvPicPr>
          <p:cNvPr id="243" name="Picture 242">
            <a:extLst>
              <a:ext uri="{FF2B5EF4-FFF2-40B4-BE49-F238E27FC236}">
                <a16:creationId xmlns:a16="http://schemas.microsoft.com/office/drawing/2014/main" id="{38379CAC-15C6-D773-B2F3-4B75A9EAFE93}"/>
              </a:ext>
            </a:extLst>
          </p:cNvPr>
          <p:cNvPicPr>
            <a:picLocks noChangeAspect="1"/>
          </p:cNvPicPr>
          <p:nvPr/>
        </p:nvPicPr>
        <p:blipFill>
          <a:blip r:embed="rId11"/>
          <a:stretch>
            <a:fillRect/>
          </a:stretch>
        </p:blipFill>
        <p:spPr>
          <a:xfrm>
            <a:off x="3500468" y="4998235"/>
            <a:ext cx="715264" cy="146304"/>
          </a:xfrm>
          <a:prstGeom prst="rect">
            <a:avLst/>
          </a:prstGeom>
          <a:effectLst/>
        </p:spPr>
      </p:pic>
      <p:pic>
        <p:nvPicPr>
          <p:cNvPr id="244" name="Picture 243">
            <a:extLst>
              <a:ext uri="{FF2B5EF4-FFF2-40B4-BE49-F238E27FC236}">
                <a16:creationId xmlns:a16="http://schemas.microsoft.com/office/drawing/2014/main" id="{F421AF10-71DD-37EC-5F51-0B806E4F6AC4}"/>
              </a:ext>
            </a:extLst>
          </p:cNvPr>
          <p:cNvPicPr>
            <a:picLocks noChangeAspect="1"/>
          </p:cNvPicPr>
          <p:nvPr/>
        </p:nvPicPr>
        <p:blipFill>
          <a:blip r:embed="rId12"/>
          <a:stretch>
            <a:fillRect/>
          </a:stretch>
        </p:blipFill>
        <p:spPr>
          <a:xfrm>
            <a:off x="3608826" y="3925636"/>
            <a:ext cx="472044" cy="457200"/>
          </a:xfrm>
          <a:prstGeom prst="rect">
            <a:avLst/>
          </a:prstGeom>
          <a:effectLst/>
        </p:spPr>
      </p:pic>
      <p:pic>
        <p:nvPicPr>
          <p:cNvPr id="245" name="Picture 244">
            <a:extLst>
              <a:ext uri="{FF2B5EF4-FFF2-40B4-BE49-F238E27FC236}">
                <a16:creationId xmlns:a16="http://schemas.microsoft.com/office/drawing/2014/main" id="{9FCA06D5-A6B9-76B1-4F3C-587F7F0517C7}"/>
              </a:ext>
            </a:extLst>
          </p:cNvPr>
          <p:cNvPicPr>
            <a:picLocks noChangeAspect="1"/>
          </p:cNvPicPr>
          <p:nvPr/>
        </p:nvPicPr>
        <p:blipFill>
          <a:blip r:embed="rId13"/>
          <a:stretch>
            <a:fillRect/>
          </a:stretch>
        </p:blipFill>
        <p:spPr>
          <a:xfrm>
            <a:off x="3468891" y="3134728"/>
            <a:ext cx="766089" cy="137160"/>
          </a:xfrm>
          <a:prstGeom prst="rect">
            <a:avLst/>
          </a:prstGeom>
          <a:effectLst/>
        </p:spPr>
      </p:pic>
      <p:pic>
        <p:nvPicPr>
          <p:cNvPr id="246" name="Picture 245">
            <a:extLst>
              <a:ext uri="{FF2B5EF4-FFF2-40B4-BE49-F238E27FC236}">
                <a16:creationId xmlns:a16="http://schemas.microsoft.com/office/drawing/2014/main" id="{F2ECD521-AF67-87A1-D655-FFFC1BEB17D9}"/>
              </a:ext>
            </a:extLst>
          </p:cNvPr>
          <p:cNvPicPr>
            <a:picLocks noChangeAspect="1"/>
          </p:cNvPicPr>
          <p:nvPr/>
        </p:nvPicPr>
        <p:blipFill>
          <a:blip r:embed="rId14"/>
          <a:stretch>
            <a:fillRect/>
          </a:stretch>
        </p:blipFill>
        <p:spPr>
          <a:xfrm>
            <a:off x="3675783" y="2042588"/>
            <a:ext cx="358486" cy="457200"/>
          </a:xfrm>
          <a:prstGeom prst="rect">
            <a:avLst/>
          </a:prstGeom>
          <a:effectLst/>
        </p:spPr>
      </p:pic>
      <p:pic>
        <p:nvPicPr>
          <p:cNvPr id="247" name="Picture 246">
            <a:extLst>
              <a:ext uri="{FF2B5EF4-FFF2-40B4-BE49-F238E27FC236}">
                <a16:creationId xmlns:a16="http://schemas.microsoft.com/office/drawing/2014/main" id="{279F2CFA-E32E-3ABF-D4B9-3EB6D1AFFA92}"/>
              </a:ext>
            </a:extLst>
          </p:cNvPr>
          <p:cNvPicPr>
            <a:picLocks noChangeAspect="1"/>
          </p:cNvPicPr>
          <p:nvPr/>
        </p:nvPicPr>
        <p:blipFill>
          <a:blip r:embed="rId15"/>
          <a:stretch>
            <a:fillRect/>
          </a:stretch>
        </p:blipFill>
        <p:spPr>
          <a:xfrm>
            <a:off x="2808268" y="2536890"/>
            <a:ext cx="457200" cy="365760"/>
          </a:xfrm>
          <a:prstGeom prst="rect">
            <a:avLst/>
          </a:prstGeom>
          <a:effectLst/>
        </p:spPr>
      </p:pic>
      <p:pic>
        <p:nvPicPr>
          <p:cNvPr id="248" name="Picture 247">
            <a:extLst>
              <a:ext uri="{FF2B5EF4-FFF2-40B4-BE49-F238E27FC236}">
                <a16:creationId xmlns:a16="http://schemas.microsoft.com/office/drawing/2014/main" id="{0E200BB0-155F-A2DF-EA0A-C97463D9BE44}"/>
              </a:ext>
            </a:extLst>
          </p:cNvPr>
          <p:cNvPicPr>
            <a:picLocks noChangeAspect="1"/>
          </p:cNvPicPr>
          <p:nvPr/>
        </p:nvPicPr>
        <p:blipFill>
          <a:blip r:embed="rId16"/>
          <a:stretch>
            <a:fillRect/>
          </a:stretch>
        </p:blipFill>
        <p:spPr>
          <a:xfrm>
            <a:off x="2796591" y="3512465"/>
            <a:ext cx="507451" cy="320040"/>
          </a:xfrm>
          <a:prstGeom prst="rect">
            <a:avLst/>
          </a:prstGeom>
          <a:effectLst/>
        </p:spPr>
      </p:pic>
      <p:pic>
        <p:nvPicPr>
          <p:cNvPr id="249" name="Picture 248">
            <a:extLst>
              <a:ext uri="{FF2B5EF4-FFF2-40B4-BE49-F238E27FC236}">
                <a16:creationId xmlns:a16="http://schemas.microsoft.com/office/drawing/2014/main" id="{CC131BFB-5C9A-DE10-8949-02E1C5B254E6}"/>
              </a:ext>
            </a:extLst>
          </p:cNvPr>
          <p:cNvPicPr>
            <a:picLocks noChangeAspect="1"/>
          </p:cNvPicPr>
          <p:nvPr/>
        </p:nvPicPr>
        <p:blipFill>
          <a:blip r:embed="rId17"/>
          <a:stretch>
            <a:fillRect/>
          </a:stretch>
        </p:blipFill>
        <p:spPr>
          <a:xfrm>
            <a:off x="2712079" y="4506676"/>
            <a:ext cx="639827" cy="201168"/>
          </a:xfrm>
          <a:prstGeom prst="rect">
            <a:avLst/>
          </a:prstGeom>
          <a:effectLst/>
        </p:spPr>
      </p:pic>
      <p:pic>
        <p:nvPicPr>
          <p:cNvPr id="250" name="Picture 249">
            <a:extLst>
              <a:ext uri="{FF2B5EF4-FFF2-40B4-BE49-F238E27FC236}">
                <a16:creationId xmlns:a16="http://schemas.microsoft.com/office/drawing/2014/main" id="{99EBDD5E-108F-9B21-CFB1-74D0A7F16098}"/>
              </a:ext>
            </a:extLst>
          </p:cNvPr>
          <p:cNvPicPr>
            <a:picLocks noChangeAspect="1"/>
          </p:cNvPicPr>
          <p:nvPr/>
        </p:nvPicPr>
        <p:blipFill>
          <a:blip r:embed="rId18"/>
          <a:stretch>
            <a:fillRect/>
          </a:stretch>
        </p:blipFill>
        <p:spPr>
          <a:xfrm>
            <a:off x="2787393" y="5449212"/>
            <a:ext cx="487680" cy="182880"/>
          </a:xfrm>
          <a:prstGeom prst="rect">
            <a:avLst/>
          </a:prstGeom>
          <a:effectLst/>
        </p:spPr>
      </p:pic>
      <p:pic>
        <p:nvPicPr>
          <p:cNvPr id="251" name="Picture 250">
            <a:extLst>
              <a:ext uri="{FF2B5EF4-FFF2-40B4-BE49-F238E27FC236}">
                <a16:creationId xmlns:a16="http://schemas.microsoft.com/office/drawing/2014/main" id="{FC963A17-0314-0077-358A-15018EE93A89}"/>
              </a:ext>
            </a:extLst>
          </p:cNvPr>
          <p:cNvPicPr>
            <a:picLocks noChangeAspect="1"/>
          </p:cNvPicPr>
          <p:nvPr/>
        </p:nvPicPr>
        <p:blipFill>
          <a:blip r:embed="rId19"/>
          <a:stretch>
            <a:fillRect/>
          </a:stretch>
        </p:blipFill>
        <p:spPr>
          <a:xfrm>
            <a:off x="5267704" y="2041261"/>
            <a:ext cx="457200" cy="457200"/>
          </a:xfrm>
          <a:prstGeom prst="rect">
            <a:avLst/>
          </a:prstGeom>
          <a:effectLst/>
        </p:spPr>
      </p:pic>
      <p:pic>
        <p:nvPicPr>
          <p:cNvPr id="252" name="Picture 251">
            <a:extLst>
              <a:ext uri="{FF2B5EF4-FFF2-40B4-BE49-F238E27FC236}">
                <a16:creationId xmlns:a16="http://schemas.microsoft.com/office/drawing/2014/main" id="{B4A8F022-298B-8F91-81CB-9FE74A9BD663}"/>
              </a:ext>
            </a:extLst>
          </p:cNvPr>
          <p:cNvPicPr>
            <a:picLocks noChangeAspect="1"/>
          </p:cNvPicPr>
          <p:nvPr/>
        </p:nvPicPr>
        <p:blipFill>
          <a:blip r:embed="rId20"/>
          <a:stretch>
            <a:fillRect/>
          </a:stretch>
        </p:blipFill>
        <p:spPr>
          <a:xfrm>
            <a:off x="5176264" y="3036547"/>
            <a:ext cx="640080" cy="283063"/>
          </a:xfrm>
          <a:prstGeom prst="rect">
            <a:avLst/>
          </a:prstGeom>
          <a:effectLst/>
        </p:spPr>
      </p:pic>
      <p:pic>
        <p:nvPicPr>
          <p:cNvPr id="253" name="Picture 252">
            <a:extLst>
              <a:ext uri="{FF2B5EF4-FFF2-40B4-BE49-F238E27FC236}">
                <a16:creationId xmlns:a16="http://schemas.microsoft.com/office/drawing/2014/main" id="{A967C9CC-DAB2-F31B-D061-F54A63087737}"/>
              </a:ext>
            </a:extLst>
          </p:cNvPr>
          <p:cNvPicPr>
            <a:picLocks noChangeAspect="1"/>
          </p:cNvPicPr>
          <p:nvPr/>
        </p:nvPicPr>
        <p:blipFill>
          <a:blip r:embed="rId21"/>
          <a:stretch>
            <a:fillRect/>
          </a:stretch>
        </p:blipFill>
        <p:spPr>
          <a:xfrm>
            <a:off x="5129186" y="4090385"/>
            <a:ext cx="715933" cy="118872"/>
          </a:xfrm>
          <a:prstGeom prst="rect">
            <a:avLst/>
          </a:prstGeom>
          <a:effectLst/>
        </p:spPr>
      </p:pic>
      <p:pic>
        <p:nvPicPr>
          <p:cNvPr id="254" name="Picture 253">
            <a:extLst>
              <a:ext uri="{FF2B5EF4-FFF2-40B4-BE49-F238E27FC236}">
                <a16:creationId xmlns:a16="http://schemas.microsoft.com/office/drawing/2014/main" id="{BD8DBF34-ABEB-92ED-E20C-FC1FEC7FA96B}"/>
              </a:ext>
            </a:extLst>
          </p:cNvPr>
          <p:cNvPicPr>
            <a:picLocks noChangeAspect="1"/>
          </p:cNvPicPr>
          <p:nvPr/>
        </p:nvPicPr>
        <p:blipFill>
          <a:blip r:embed="rId22"/>
          <a:stretch>
            <a:fillRect/>
          </a:stretch>
        </p:blipFill>
        <p:spPr>
          <a:xfrm>
            <a:off x="5267704" y="4888507"/>
            <a:ext cx="504306" cy="365760"/>
          </a:xfrm>
          <a:prstGeom prst="rect">
            <a:avLst/>
          </a:prstGeom>
          <a:effectLst/>
        </p:spPr>
      </p:pic>
      <p:pic>
        <p:nvPicPr>
          <p:cNvPr id="255" name="Picture 254">
            <a:extLst>
              <a:ext uri="{FF2B5EF4-FFF2-40B4-BE49-F238E27FC236}">
                <a16:creationId xmlns:a16="http://schemas.microsoft.com/office/drawing/2014/main" id="{E1A2F363-21E8-D0CF-0AF9-59E64F1CD5AD}"/>
              </a:ext>
            </a:extLst>
          </p:cNvPr>
          <p:cNvPicPr>
            <a:picLocks noChangeAspect="1"/>
          </p:cNvPicPr>
          <p:nvPr/>
        </p:nvPicPr>
        <p:blipFill>
          <a:blip r:embed="rId23"/>
          <a:stretch>
            <a:fillRect/>
          </a:stretch>
        </p:blipFill>
        <p:spPr>
          <a:xfrm>
            <a:off x="4342443" y="1704342"/>
            <a:ext cx="670560" cy="164592"/>
          </a:xfrm>
          <a:prstGeom prst="rect">
            <a:avLst/>
          </a:prstGeom>
          <a:effectLst/>
        </p:spPr>
      </p:pic>
      <p:pic>
        <p:nvPicPr>
          <p:cNvPr id="256" name="Picture 255">
            <a:extLst>
              <a:ext uri="{FF2B5EF4-FFF2-40B4-BE49-F238E27FC236}">
                <a16:creationId xmlns:a16="http://schemas.microsoft.com/office/drawing/2014/main" id="{7D75E463-F60B-6C3A-1AE6-0AD578C42002}"/>
              </a:ext>
            </a:extLst>
          </p:cNvPr>
          <p:cNvPicPr>
            <a:picLocks noChangeAspect="1"/>
          </p:cNvPicPr>
          <p:nvPr/>
        </p:nvPicPr>
        <p:blipFill>
          <a:blip r:embed="rId24"/>
          <a:stretch>
            <a:fillRect/>
          </a:stretch>
        </p:blipFill>
        <p:spPr>
          <a:xfrm>
            <a:off x="4507590" y="2498461"/>
            <a:ext cx="332509" cy="457200"/>
          </a:xfrm>
          <a:prstGeom prst="rect">
            <a:avLst/>
          </a:prstGeom>
          <a:effectLst/>
        </p:spPr>
      </p:pic>
      <p:pic>
        <p:nvPicPr>
          <p:cNvPr id="257" name="Picture 256">
            <a:extLst>
              <a:ext uri="{FF2B5EF4-FFF2-40B4-BE49-F238E27FC236}">
                <a16:creationId xmlns:a16="http://schemas.microsoft.com/office/drawing/2014/main" id="{C365983B-645E-1689-4D86-BBE2D8790676}"/>
              </a:ext>
            </a:extLst>
          </p:cNvPr>
          <p:cNvPicPr>
            <a:picLocks noChangeAspect="1"/>
          </p:cNvPicPr>
          <p:nvPr/>
        </p:nvPicPr>
        <p:blipFill>
          <a:blip r:embed="rId25"/>
          <a:stretch>
            <a:fillRect/>
          </a:stretch>
        </p:blipFill>
        <p:spPr>
          <a:xfrm>
            <a:off x="4380529" y="3501282"/>
            <a:ext cx="636630" cy="274320"/>
          </a:xfrm>
          <a:prstGeom prst="rect">
            <a:avLst/>
          </a:prstGeom>
          <a:effectLst/>
        </p:spPr>
      </p:pic>
      <p:pic>
        <p:nvPicPr>
          <p:cNvPr id="258" name="Picture 257">
            <a:extLst>
              <a:ext uri="{FF2B5EF4-FFF2-40B4-BE49-F238E27FC236}">
                <a16:creationId xmlns:a16="http://schemas.microsoft.com/office/drawing/2014/main" id="{2D8B1FFC-3C15-AD10-940B-F2C14AC270AE}"/>
              </a:ext>
            </a:extLst>
          </p:cNvPr>
          <p:cNvPicPr>
            <a:picLocks noChangeAspect="1"/>
          </p:cNvPicPr>
          <p:nvPr/>
        </p:nvPicPr>
        <p:blipFill>
          <a:blip r:embed="rId26"/>
          <a:stretch>
            <a:fillRect/>
          </a:stretch>
        </p:blipFill>
        <p:spPr>
          <a:xfrm>
            <a:off x="4358422" y="4533709"/>
            <a:ext cx="675861" cy="182880"/>
          </a:xfrm>
          <a:prstGeom prst="rect">
            <a:avLst/>
          </a:prstGeom>
          <a:effectLst/>
        </p:spPr>
      </p:pic>
      <p:pic>
        <p:nvPicPr>
          <p:cNvPr id="259" name="Picture 258">
            <a:extLst>
              <a:ext uri="{FF2B5EF4-FFF2-40B4-BE49-F238E27FC236}">
                <a16:creationId xmlns:a16="http://schemas.microsoft.com/office/drawing/2014/main" id="{09CDFF7D-B9AB-D5E7-ED7F-F23C4B1F818D}"/>
              </a:ext>
            </a:extLst>
          </p:cNvPr>
          <p:cNvPicPr>
            <a:picLocks noChangeAspect="1"/>
          </p:cNvPicPr>
          <p:nvPr/>
        </p:nvPicPr>
        <p:blipFill>
          <a:blip r:embed="rId27"/>
          <a:stretch>
            <a:fillRect/>
          </a:stretch>
        </p:blipFill>
        <p:spPr>
          <a:xfrm>
            <a:off x="4323501" y="5461830"/>
            <a:ext cx="678232" cy="164592"/>
          </a:xfrm>
          <a:prstGeom prst="rect">
            <a:avLst/>
          </a:prstGeom>
          <a:effectLst/>
        </p:spPr>
      </p:pic>
      <p:pic>
        <p:nvPicPr>
          <p:cNvPr id="260" name="Picture 259">
            <a:extLst>
              <a:ext uri="{FF2B5EF4-FFF2-40B4-BE49-F238E27FC236}">
                <a16:creationId xmlns:a16="http://schemas.microsoft.com/office/drawing/2014/main" id="{847019BA-B25D-FAA2-0C61-893CC8131CEC}"/>
              </a:ext>
            </a:extLst>
          </p:cNvPr>
          <p:cNvPicPr>
            <a:picLocks noChangeAspect="1"/>
          </p:cNvPicPr>
          <p:nvPr/>
        </p:nvPicPr>
        <p:blipFill>
          <a:blip r:embed="rId28"/>
          <a:stretch>
            <a:fillRect/>
          </a:stretch>
        </p:blipFill>
        <p:spPr>
          <a:xfrm>
            <a:off x="6003150" y="1734892"/>
            <a:ext cx="655263" cy="164592"/>
          </a:xfrm>
          <a:prstGeom prst="rect">
            <a:avLst/>
          </a:prstGeom>
          <a:effectLst/>
        </p:spPr>
      </p:pic>
      <p:pic>
        <p:nvPicPr>
          <p:cNvPr id="261" name="Picture 260">
            <a:extLst>
              <a:ext uri="{FF2B5EF4-FFF2-40B4-BE49-F238E27FC236}">
                <a16:creationId xmlns:a16="http://schemas.microsoft.com/office/drawing/2014/main" id="{26C1AEA8-46B5-8792-F3ED-ACA7649A9D29}"/>
              </a:ext>
            </a:extLst>
          </p:cNvPr>
          <p:cNvPicPr>
            <a:picLocks noChangeAspect="1"/>
          </p:cNvPicPr>
          <p:nvPr/>
        </p:nvPicPr>
        <p:blipFill>
          <a:blip r:embed="rId29"/>
          <a:stretch>
            <a:fillRect/>
          </a:stretch>
        </p:blipFill>
        <p:spPr>
          <a:xfrm>
            <a:off x="6011029" y="2496778"/>
            <a:ext cx="622570" cy="365760"/>
          </a:xfrm>
          <a:prstGeom prst="rect">
            <a:avLst/>
          </a:prstGeom>
          <a:effectLst/>
        </p:spPr>
      </p:pic>
      <p:pic>
        <p:nvPicPr>
          <p:cNvPr id="262" name="Picture 261">
            <a:extLst>
              <a:ext uri="{FF2B5EF4-FFF2-40B4-BE49-F238E27FC236}">
                <a16:creationId xmlns:a16="http://schemas.microsoft.com/office/drawing/2014/main" id="{30AF85C0-A515-655A-AEDB-80A4E13F6427}"/>
              </a:ext>
            </a:extLst>
          </p:cNvPr>
          <p:cNvPicPr>
            <a:picLocks noChangeAspect="1"/>
          </p:cNvPicPr>
          <p:nvPr/>
        </p:nvPicPr>
        <p:blipFill>
          <a:blip r:embed="rId30"/>
          <a:stretch>
            <a:fillRect/>
          </a:stretch>
        </p:blipFill>
        <p:spPr>
          <a:xfrm>
            <a:off x="6078965" y="3541485"/>
            <a:ext cx="458063" cy="274320"/>
          </a:xfrm>
          <a:prstGeom prst="rect">
            <a:avLst/>
          </a:prstGeom>
          <a:effectLst/>
        </p:spPr>
      </p:pic>
      <p:pic>
        <p:nvPicPr>
          <p:cNvPr id="264" name="Picture 263">
            <a:extLst>
              <a:ext uri="{FF2B5EF4-FFF2-40B4-BE49-F238E27FC236}">
                <a16:creationId xmlns:a16="http://schemas.microsoft.com/office/drawing/2014/main" id="{EFEA513B-33DC-DE7A-EC39-4F28C1D42CA3}"/>
              </a:ext>
            </a:extLst>
          </p:cNvPr>
          <p:cNvPicPr>
            <a:picLocks noChangeAspect="1"/>
          </p:cNvPicPr>
          <p:nvPr/>
        </p:nvPicPr>
        <p:blipFill>
          <a:blip r:embed="rId31"/>
          <a:stretch>
            <a:fillRect/>
          </a:stretch>
        </p:blipFill>
        <p:spPr>
          <a:xfrm>
            <a:off x="6995811" y="4934445"/>
            <a:ext cx="309233" cy="274320"/>
          </a:xfrm>
          <a:prstGeom prst="rect">
            <a:avLst/>
          </a:prstGeom>
          <a:effectLst/>
        </p:spPr>
      </p:pic>
      <p:pic>
        <p:nvPicPr>
          <p:cNvPr id="265" name="Picture 264">
            <a:extLst>
              <a:ext uri="{FF2B5EF4-FFF2-40B4-BE49-F238E27FC236}">
                <a16:creationId xmlns:a16="http://schemas.microsoft.com/office/drawing/2014/main" id="{D4F0200D-FD9A-B5E8-69B1-F5EF785F4988}"/>
              </a:ext>
            </a:extLst>
          </p:cNvPr>
          <p:cNvPicPr>
            <a:picLocks noChangeAspect="1"/>
          </p:cNvPicPr>
          <p:nvPr/>
        </p:nvPicPr>
        <p:blipFill>
          <a:blip r:embed="rId32"/>
          <a:stretch>
            <a:fillRect/>
          </a:stretch>
        </p:blipFill>
        <p:spPr>
          <a:xfrm>
            <a:off x="7004619" y="3891597"/>
            <a:ext cx="291620" cy="457200"/>
          </a:xfrm>
          <a:prstGeom prst="rect">
            <a:avLst/>
          </a:prstGeom>
          <a:effectLst/>
        </p:spPr>
      </p:pic>
      <p:pic>
        <p:nvPicPr>
          <p:cNvPr id="266" name="Picture 265">
            <a:extLst>
              <a:ext uri="{FF2B5EF4-FFF2-40B4-BE49-F238E27FC236}">
                <a16:creationId xmlns:a16="http://schemas.microsoft.com/office/drawing/2014/main" id="{DA999AA1-2660-94C8-02C8-9AF2A066A56C}"/>
              </a:ext>
            </a:extLst>
          </p:cNvPr>
          <p:cNvPicPr>
            <a:picLocks noChangeAspect="1"/>
          </p:cNvPicPr>
          <p:nvPr/>
        </p:nvPicPr>
        <p:blipFill>
          <a:blip r:embed="rId33"/>
          <a:stretch>
            <a:fillRect/>
          </a:stretch>
        </p:blipFill>
        <p:spPr>
          <a:xfrm>
            <a:off x="6967549" y="3022977"/>
            <a:ext cx="365760" cy="383664"/>
          </a:xfrm>
          <a:prstGeom prst="rect">
            <a:avLst/>
          </a:prstGeom>
          <a:effectLst/>
        </p:spPr>
      </p:pic>
      <p:pic>
        <p:nvPicPr>
          <p:cNvPr id="267" name="Picture 266">
            <a:extLst>
              <a:ext uri="{FF2B5EF4-FFF2-40B4-BE49-F238E27FC236}">
                <a16:creationId xmlns:a16="http://schemas.microsoft.com/office/drawing/2014/main" id="{DA2B4475-EB32-0F83-6821-1EF49DFD2E65}"/>
              </a:ext>
            </a:extLst>
          </p:cNvPr>
          <p:cNvPicPr>
            <a:picLocks noChangeAspect="1"/>
          </p:cNvPicPr>
          <p:nvPr/>
        </p:nvPicPr>
        <p:blipFill>
          <a:blip r:embed="rId34"/>
          <a:stretch>
            <a:fillRect/>
          </a:stretch>
        </p:blipFill>
        <p:spPr>
          <a:xfrm>
            <a:off x="6878150" y="2111029"/>
            <a:ext cx="548640" cy="289283"/>
          </a:xfrm>
          <a:prstGeom prst="rect">
            <a:avLst/>
          </a:prstGeom>
          <a:effectLst/>
        </p:spPr>
      </p:pic>
      <p:pic>
        <p:nvPicPr>
          <p:cNvPr id="268" name="Picture 267">
            <a:extLst>
              <a:ext uri="{FF2B5EF4-FFF2-40B4-BE49-F238E27FC236}">
                <a16:creationId xmlns:a16="http://schemas.microsoft.com/office/drawing/2014/main" id="{81A854C2-56DD-D3C3-046E-6DB325024CA5}"/>
              </a:ext>
            </a:extLst>
          </p:cNvPr>
          <p:cNvPicPr>
            <a:picLocks noChangeAspect="1"/>
          </p:cNvPicPr>
          <p:nvPr/>
        </p:nvPicPr>
        <p:blipFill>
          <a:blip r:embed="rId35"/>
          <a:stretch>
            <a:fillRect/>
          </a:stretch>
        </p:blipFill>
        <p:spPr>
          <a:xfrm>
            <a:off x="7700736" y="3604364"/>
            <a:ext cx="548640" cy="166744"/>
          </a:xfrm>
          <a:prstGeom prst="rect">
            <a:avLst/>
          </a:prstGeom>
          <a:effectLst/>
        </p:spPr>
      </p:pic>
      <p:pic>
        <p:nvPicPr>
          <p:cNvPr id="269" name="Picture 268">
            <a:extLst>
              <a:ext uri="{FF2B5EF4-FFF2-40B4-BE49-F238E27FC236}">
                <a16:creationId xmlns:a16="http://schemas.microsoft.com/office/drawing/2014/main" id="{5B3E1A4D-9C5B-5AA2-BAA1-8B077EB15100}"/>
              </a:ext>
            </a:extLst>
          </p:cNvPr>
          <p:cNvPicPr>
            <a:picLocks noChangeAspect="1"/>
          </p:cNvPicPr>
          <p:nvPr/>
        </p:nvPicPr>
        <p:blipFill>
          <a:blip r:embed="rId36"/>
          <a:stretch>
            <a:fillRect/>
          </a:stretch>
        </p:blipFill>
        <p:spPr>
          <a:xfrm>
            <a:off x="7695405" y="2674502"/>
            <a:ext cx="548640" cy="228148"/>
          </a:xfrm>
          <a:prstGeom prst="rect">
            <a:avLst/>
          </a:prstGeom>
          <a:effectLst/>
        </p:spPr>
      </p:pic>
      <p:pic>
        <p:nvPicPr>
          <p:cNvPr id="270" name="Picture 269">
            <a:extLst>
              <a:ext uri="{FF2B5EF4-FFF2-40B4-BE49-F238E27FC236}">
                <a16:creationId xmlns:a16="http://schemas.microsoft.com/office/drawing/2014/main" id="{5D450F55-74E8-E961-385D-25B4C3797215}"/>
              </a:ext>
            </a:extLst>
          </p:cNvPr>
          <p:cNvPicPr>
            <a:picLocks noChangeAspect="1"/>
          </p:cNvPicPr>
          <p:nvPr/>
        </p:nvPicPr>
        <p:blipFill>
          <a:blip r:embed="rId37"/>
          <a:stretch>
            <a:fillRect/>
          </a:stretch>
        </p:blipFill>
        <p:spPr>
          <a:xfrm>
            <a:off x="7700736" y="4435650"/>
            <a:ext cx="548640" cy="385267"/>
          </a:xfrm>
          <a:prstGeom prst="rect">
            <a:avLst/>
          </a:prstGeom>
          <a:effectLst/>
        </p:spPr>
      </p:pic>
      <p:pic>
        <p:nvPicPr>
          <p:cNvPr id="272" name="Picture 271">
            <a:extLst>
              <a:ext uri="{FF2B5EF4-FFF2-40B4-BE49-F238E27FC236}">
                <a16:creationId xmlns:a16="http://schemas.microsoft.com/office/drawing/2014/main" id="{0B08880F-234A-1AB8-7235-AC154FE8E64C}"/>
              </a:ext>
            </a:extLst>
          </p:cNvPr>
          <p:cNvPicPr>
            <a:picLocks noChangeAspect="1"/>
          </p:cNvPicPr>
          <p:nvPr/>
        </p:nvPicPr>
        <p:blipFill>
          <a:blip r:embed="rId38"/>
          <a:stretch>
            <a:fillRect/>
          </a:stretch>
        </p:blipFill>
        <p:spPr>
          <a:xfrm>
            <a:off x="3534246" y="1258654"/>
            <a:ext cx="640080" cy="112777"/>
          </a:xfrm>
          <a:prstGeom prst="rect">
            <a:avLst/>
          </a:prstGeom>
          <a:effectLst/>
        </p:spPr>
      </p:pic>
      <p:pic>
        <p:nvPicPr>
          <p:cNvPr id="273" name="Picture 272">
            <a:extLst>
              <a:ext uri="{FF2B5EF4-FFF2-40B4-BE49-F238E27FC236}">
                <a16:creationId xmlns:a16="http://schemas.microsoft.com/office/drawing/2014/main" id="{43D93A56-66A7-0F6D-A580-3A92E61736EA}"/>
              </a:ext>
            </a:extLst>
          </p:cNvPr>
          <p:cNvPicPr>
            <a:picLocks noChangeAspect="1"/>
          </p:cNvPicPr>
          <p:nvPr/>
        </p:nvPicPr>
        <p:blipFill>
          <a:blip r:embed="rId39"/>
          <a:stretch>
            <a:fillRect/>
          </a:stretch>
        </p:blipFill>
        <p:spPr>
          <a:xfrm>
            <a:off x="2754466" y="1583147"/>
            <a:ext cx="548640" cy="373420"/>
          </a:xfrm>
          <a:prstGeom prst="rect">
            <a:avLst/>
          </a:prstGeom>
          <a:effectLst/>
        </p:spPr>
      </p:pic>
      <p:grpSp>
        <p:nvGrpSpPr>
          <p:cNvPr id="8" name="Group 7">
            <a:extLst>
              <a:ext uri="{FF2B5EF4-FFF2-40B4-BE49-F238E27FC236}">
                <a16:creationId xmlns:a16="http://schemas.microsoft.com/office/drawing/2014/main" id="{A978C980-1679-A472-B8CF-F467336FBBA0}"/>
              </a:ext>
            </a:extLst>
          </p:cNvPr>
          <p:cNvGrpSpPr/>
          <p:nvPr/>
        </p:nvGrpSpPr>
        <p:grpSpPr>
          <a:xfrm>
            <a:off x="5840803" y="4168204"/>
            <a:ext cx="979957" cy="868680"/>
            <a:chOff x="5606021" y="4168204"/>
            <a:chExt cx="979957" cy="868680"/>
          </a:xfrm>
          <a:effectLst/>
        </p:grpSpPr>
        <p:pic>
          <p:nvPicPr>
            <p:cNvPr id="277" name="Graphic 276">
              <a:extLst>
                <a:ext uri="{FF2B5EF4-FFF2-40B4-BE49-F238E27FC236}">
                  <a16:creationId xmlns:a16="http://schemas.microsoft.com/office/drawing/2014/main" id="{61D77F42-E799-A0D3-80E6-FE8152E288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6021" y="4168204"/>
              <a:ext cx="979957" cy="868680"/>
            </a:xfrm>
            <a:prstGeom prst="rect">
              <a:avLst/>
            </a:prstGeom>
          </p:spPr>
        </p:pic>
        <p:pic>
          <p:nvPicPr>
            <p:cNvPr id="263" name="Picture 262">
              <a:extLst>
                <a:ext uri="{FF2B5EF4-FFF2-40B4-BE49-F238E27FC236}">
                  <a16:creationId xmlns:a16="http://schemas.microsoft.com/office/drawing/2014/main" id="{DF2B0790-435F-3C09-537C-B643B4B01B94}"/>
                </a:ext>
              </a:extLst>
            </p:cNvPr>
            <p:cNvPicPr>
              <a:picLocks noChangeAspect="1"/>
            </p:cNvPicPr>
            <p:nvPr/>
          </p:nvPicPr>
          <p:blipFill>
            <a:blip r:embed="rId40"/>
            <a:stretch>
              <a:fillRect/>
            </a:stretch>
          </p:blipFill>
          <p:spPr>
            <a:xfrm>
              <a:off x="5855884" y="4402401"/>
              <a:ext cx="463296" cy="365760"/>
            </a:xfrm>
            <a:prstGeom prst="rect">
              <a:avLst/>
            </a:prstGeom>
          </p:spPr>
        </p:pic>
      </p:grpSp>
      <p:pic>
        <p:nvPicPr>
          <p:cNvPr id="4" name="Graphic 3">
            <a:extLst>
              <a:ext uri="{FF2B5EF4-FFF2-40B4-BE49-F238E27FC236}">
                <a16:creationId xmlns:a16="http://schemas.microsoft.com/office/drawing/2014/main" id="{42FCF2D0-6482-076F-ED46-9BCA9DDC3A3F}"/>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9075701" y="2760096"/>
            <a:ext cx="2041986" cy="1828800"/>
          </a:xfrm>
          <a:prstGeom prst="rect">
            <a:avLst/>
          </a:prstGeom>
          <a:effectLst/>
        </p:spPr>
      </p:pic>
      <p:pic>
        <p:nvPicPr>
          <p:cNvPr id="7" name="Graphic 6">
            <a:extLst>
              <a:ext uri="{FF2B5EF4-FFF2-40B4-BE49-F238E27FC236}">
                <a16:creationId xmlns:a16="http://schemas.microsoft.com/office/drawing/2014/main" id="{1BCF417C-1B30-A537-5506-958B96858E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1709498" y="880358"/>
            <a:ext cx="979958" cy="868680"/>
          </a:xfrm>
          <a:prstGeom prst="rect">
            <a:avLst/>
          </a:prstGeom>
          <a:effectLst/>
        </p:spPr>
      </p:pic>
      <p:pic>
        <p:nvPicPr>
          <p:cNvPr id="9" name="Picture 8">
            <a:extLst>
              <a:ext uri="{FF2B5EF4-FFF2-40B4-BE49-F238E27FC236}">
                <a16:creationId xmlns:a16="http://schemas.microsoft.com/office/drawing/2014/main" id="{29F900EC-982A-75FA-A8E0-06670C10C6AD}"/>
              </a:ext>
            </a:extLst>
          </p:cNvPr>
          <p:cNvPicPr>
            <a:picLocks noChangeAspect="1"/>
          </p:cNvPicPr>
          <p:nvPr/>
        </p:nvPicPr>
        <p:blipFill>
          <a:blip r:embed="rId43"/>
          <a:stretch>
            <a:fillRect/>
          </a:stretch>
        </p:blipFill>
        <p:spPr>
          <a:xfrm>
            <a:off x="1892175" y="1093662"/>
            <a:ext cx="640080" cy="377190"/>
          </a:xfrm>
          <a:prstGeom prst="rect">
            <a:avLst/>
          </a:prstGeom>
          <a:effectLst/>
        </p:spPr>
      </p:pic>
      <p:grpSp>
        <p:nvGrpSpPr>
          <p:cNvPr id="42" name="Group 41">
            <a:extLst>
              <a:ext uri="{FF2B5EF4-FFF2-40B4-BE49-F238E27FC236}">
                <a16:creationId xmlns:a16="http://schemas.microsoft.com/office/drawing/2014/main" id="{AF54F336-F886-28E5-BA3D-3260EC7D284E}"/>
              </a:ext>
            </a:extLst>
          </p:cNvPr>
          <p:cNvGrpSpPr/>
          <p:nvPr/>
        </p:nvGrpSpPr>
        <p:grpSpPr>
          <a:xfrm>
            <a:off x="5840799" y="5107259"/>
            <a:ext cx="979958" cy="868680"/>
            <a:chOff x="5606017" y="5107259"/>
            <a:chExt cx="979958" cy="868680"/>
          </a:xfrm>
          <a:effectLst/>
        </p:grpSpPr>
        <p:pic>
          <p:nvPicPr>
            <p:cNvPr id="41" name="Graphic 40">
              <a:extLst>
                <a:ext uri="{FF2B5EF4-FFF2-40B4-BE49-F238E27FC236}">
                  <a16:creationId xmlns:a16="http://schemas.microsoft.com/office/drawing/2014/main" id="{90C960C0-AB2B-59A9-09A0-B3EA498271B6}"/>
                </a:ext>
              </a:extLst>
            </p:cNvPr>
            <p:cNvPicPr>
              <a:picLocks noChangeAspect="1"/>
            </p:cNvPicPr>
            <p:nvPr/>
          </p:nvPicPr>
          <p:blipFill>
            <a:blip r:embed="rId5">
              <a:extLst>
                <a:ext uri="{96DAC541-7B7A-43D3-8B79-37D633B846F1}">
                  <asvg:svgBlip xmlns:asvg="http://schemas.microsoft.com/office/drawing/2016/SVG/main" r:embed="rId44"/>
                </a:ext>
              </a:extLst>
            </a:blip>
            <a:stretch>
              <a:fillRect/>
            </a:stretch>
          </p:blipFill>
          <p:spPr>
            <a:xfrm>
              <a:off x="5606017" y="5107259"/>
              <a:ext cx="979958" cy="868680"/>
            </a:xfrm>
            <a:prstGeom prst="rect">
              <a:avLst/>
            </a:prstGeom>
          </p:spPr>
        </p:pic>
        <p:pic>
          <p:nvPicPr>
            <p:cNvPr id="21" name="Picture 20">
              <a:extLst>
                <a:ext uri="{FF2B5EF4-FFF2-40B4-BE49-F238E27FC236}">
                  <a16:creationId xmlns:a16="http://schemas.microsoft.com/office/drawing/2014/main" id="{0D178A72-CB74-C673-E772-9911B42EB892}"/>
                </a:ext>
              </a:extLst>
            </p:cNvPr>
            <p:cNvPicPr>
              <a:picLocks noChangeAspect="1"/>
            </p:cNvPicPr>
            <p:nvPr/>
          </p:nvPicPr>
          <p:blipFill>
            <a:blip r:embed="rId45"/>
            <a:stretch>
              <a:fillRect/>
            </a:stretch>
          </p:blipFill>
          <p:spPr>
            <a:xfrm>
              <a:off x="5705830" y="5469515"/>
              <a:ext cx="777240" cy="142274"/>
            </a:xfrm>
            <a:prstGeom prst="rect">
              <a:avLst/>
            </a:prstGeom>
          </p:spPr>
        </p:pic>
      </p:grpSp>
      <p:grpSp>
        <p:nvGrpSpPr>
          <p:cNvPr id="31" name="Group 30">
            <a:extLst>
              <a:ext uri="{FF2B5EF4-FFF2-40B4-BE49-F238E27FC236}">
                <a16:creationId xmlns:a16="http://schemas.microsoft.com/office/drawing/2014/main" id="{F4ABEC3A-0E92-4B03-B447-9A4A792B875C}"/>
              </a:ext>
            </a:extLst>
          </p:cNvPr>
          <p:cNvGrpSpPr/>
          <p:nvPr/>
        </p:nvGrpSpPr>
        <p:grpSpPr>
          <a:xfrm>
            <a:off x="887693" y="2292004"/>
            <a:ext cx="979958" cy="868680"/>
            <a:chOff x="4780521" y="5573695"/>
            <a:chExt cx="979958" cy="868680"/>
          </a:xfrm>
          <a:effectLst/>
        </p:grpSpPr>
        <p:pic>
          <p:nvPicPr>
            <p:cNvPr id="32" name="Graphic 31">
              <a:extLst>
                <a:ext uri="{FF2B5EF4-FFF2-40B4-BE49-F238E27FC236}">
                  <a16:creationId xmlns:a16="http://schemas.microsoft.com/office/drawing/2014/main" id="{D6350541-06D4-9792-387B-CBD73E551C99}"/>
                </a:ext>
              </a:extLst>
            </p:cNvPr>
            <p:cNvPicPr>
              <a:picLocks noChangeAspect="1"/>
            </p:cNvPicPr>
            <p:nvPr/>
          </p:nvPicPr>
          <p:blipFill>
            <a:blip r:embed="rId5">
              <a:extLst>
                <a:ext uri="{96DAC541-7B7A-43D3-8B79-37D633B846F1}">
                  <asvg:svgBlip xmlns:asvg="http://schemas.microsoft.com/office/drawing/2016/SVG/main" r:embed="rId44"/>
                </a:ext>
              </a:extLst>
            </a:blip>
            <a:stretch>
              <a:fillRect/>
            </a:stretch>
          </p:blipFill>
          <p:spPr>
            <a:xfrm>
              <a:off x="4780521" y="5573695"/>
              <a:ext cx="979958" cy="868680"/>
            </a:xfrm>
            <a:prstGeom prst="rect">
              <a:avLst/>
            </a:prstGeom>
          </p:spPr>
        </p:pic>
        <p:pic>
          <p:nvPicPr>
            <p:cNvPr id="33" name="Picture 32">
              <a:extLst>
                <a:ext uri="{FF2B5EF4-FFF2-40B4-BE49-F238E27FC236}">
                  <a16:creationId xmlns:a16="http://schemas.microsoft.com/office/drawing/2014/main" id="{3883FD9A-2C42-6946-8056-6D5A6D285C5A}"/>
                </a:ext>
              </a:extLst>
            </p:cNvPr>
            <p:cNvPicPr>
              <a:picLocks noChangeAspect="1"/>
            </p:cNvPicPr>
            <p:nvPr/>
          </p:nvPicPr>
          <p:blipFill>
            <a:blip r:embed="rId46"/>
            <a:stretch>
              <a:fillRect/>
            </a:stretch>
          </p:blipFill>
          <p:spPr>
            <a:xfrm>
              <a:off x="4894801" y="5958820"/>
              <a:ext cx="731520" cy="111682"/>
            </a:xfrm>
            <a:prstGeom prst="rect">
              <a:avLst/>
            </a:prstGeom>
          </p:spPr>
        </p:pic>
      </p:grpSp>
      <p:grpSp>
        <p:nvGrpSpPr>
          <p:cNvPr id="37" name="Group 36">
            <a:extLst>
              <a:ext uri="{FF2B5EF4-FFF2-40B4-BE49-F238E27FC236}">
                <a16:creationId xmlns:a16="http://schemas.microsoft.com/office/drawing/2014/main" id="{748F6F30-F6A0-4990-BAEB-2717DA4CA7CD}"/>
              </a:ext>
            </a:extLst>
          </p:cNvPr>
          <p:cNvGrpSpPr/>
          <p:nvPr/>
        </p:nvGrpSpPr>
        <p:grpSpPr>
          <a:xfrm>
            <a:off x="887693" y="3229855"/>
            <a:ext cx="979958" cy="868680"/>
            <a:chOff x="3129522" y="5573695"/>
            <a:chExt cx="979958" cy="868680"/>
          </a:xfrm>
          <a:effectLst/>
        </p:grpSpPr>
        <p:pic>
          <p:nvPicPr>
            <p:cNvPr id="38" name="Graphic 37">
              <a:extLst>
                <a:ext uri="{FF2B5EF4-FFF2-40B4-BE49-F238E27FC236}">
                  <a16:creationId xmlns:a16="http://schemas.microsoft.com/office/drawing/2014/main" id="{3869435B-A86B-E92A-C26F-B3A326FFCF82}"/>
                </a:ext>
              </a:extLst>
            </p:cNvPr>
            <p:cNvPicPr>
              <a:picLocks noChangeAspect="1"/>
            </p:cNvPicPr>
            <p:nvPr/>
          </p:nvPicPr>
          <p:blipFill>
            <a:blip r:embed="rId5">
              <a:extLst>
                <a:ext uri="{96DAC541-7B7A-43D3-8B79-37D633B846F1}">
                  <asvg:svgBlip xmlns:asvg="http://schemas.microsoft.com/office/drawing/2016/SVG/main" r:embed="rId44"/>
                </a:ext>
              </a:extLst>
            </a:blip>
            <a:stretch>
              <a:fillRect/>
            </a:stretch>
          </p:blipFill>
          <p:spPr>
            <a:xfrm>
              <a:off x="3129522" y="5573695"/>
              <a:ext cx="979958" cy="868680"/>
            </a:xfrm>
            <a:prstGeom prst="rect">
              <a:avLst/>
            </a:prstGeom>
          </p:spPr>
        </p:pic>
        <p:pic>
          <p:nvPicPr>
            <p:cNvPr id="39" name="Picture 38">
              <a:extLst>
                <a:ext uri="{FF2B5EF4-FFF2-40B4-BE49-F238E27FC236}">
                  <a16:creationId xmlns:a16="http://schemas.microsoft.com/office/drawing/2014/main" id="{1B9EE8EC-7D97-78E9-1B80-E1CF5EAE067E}"/>
                </a:ext>
              </a:extLst>
            </p:cNvPr>
            <p:cNvPicPr>
              <a:picLocks noChangeAspect="1"/>
            </p:cNvPicPr>
            <p:nvPr/>
          </p:nvPicPr>
          <p:blipFill>
            <a:blip r:embed="rId47"/>
            <a:stretch>
              <a:fillRect/>
            </a:stretch>
          </p:blipFill>
          <p:spPr>
            <a:xfrm>
              <a:off x="3253741" y="5960457"/>
              <a:ext cx="731520" cy="95157"/>
            </a:xfrm>
            <a:prstGeom prst="rect">
              <a:avLst/>
            </a:prstGeom>
          </p:spPr>
        </p:pic>
      </p:grpSp>
      <p:grpSp>
        <p:nvGrpSpPr>
          <p:cNvPr id="48" name="Group 47">
            <a:extLst>
              <a:ext uri="{FF2B5EF4-FFF2-40B4-BE49-F238E27FC236}">
                <a16:creationId xmlns:a16="http://schemas.microsoft.com/office/drawing/2014/main" id="{65B6B921-18D0-6FB3-3FFF-B44EE5D38D65}"/>
              </a:ext>
            </a:extLst>
          </p:cNvPr>
          <p:cNvGrpSpPr/>
          <p:nvPr/>
        </p:nvGrpSpPr>
        <p:grpSpPr>
          <a:xfrm>
            <a:off x="5014509" y="880626"/>
            <a:ext cx="979958" cy="868680"/>
            <a:chOff x="5014509" y="880626"/>
            <a:chExt cx="979958" cy="868680"/>
          </a:xfrm>
          <a:effectLst/>
        </p:grpSpPr>
        <p:pic>
          <p:nvPicPr>
            <p:cNvPr id="46" name="Graphic 45">
              <a:extLst>
                <a:ext uri="{FF2B5EF4-FFF2-40B4-BE49-F238E27FC236}">
                  <a16:creationId xmlns:a16="http://schemas.microsoft.com/office/drawing/2014/main" id="{795AB515-36BE-C2F1-5C03-50426B09C803}"/>
                </a:ext>
              </a:extLst>
            </p:cNvPr>
            <p:cNvPicPr>
              <a:picLocks noChangeAspect="1"/>
            </p:cNvPicPr>
            <p:nvPr/>
          </p:nvPicPr>
          <p:blipFill>
            <a:blip r:embed="rId5">
              <a:extLst>
                <a:ext uri="{96DAC541-7B7A-43D3-8B79-37D633B846F1}">
                  <asvg:svgBlip xmlns:asvg="http://schemas.microsoft.com/office/drawing/2016/SVG/main" r:embed="rId44"/>
                </a:ext>
              </a:extLst>
            </a:blip>
            <a:stretch>
              <a:fillRect/>
            </a:stretch>
          </p:blipFill>
          <p:spPr>
            <a:xfrm rot="10800000">
              <a:off x="5014509" y="880626"/>
              <a:ext cx="979958" cy="868680"/>
            </a:xfrm>
            <a:prstGeom prst="rect">
              <a:avLst/>
            </a:prstGeom>
          </p:spPr>
        </p:pic>
        <p:pic>
          <p:nvPicPr>
            <p:cNvPr id="44" name="Picture 43">
              <a:extLst>
                <a:ext uri="{FF2B5EF4-FFF2-40B4-BE49-F238E27FC236}">
                  <a16:creationId xmlns:a16="http://schemas.microsoft.com/office/drawing/2014/main" id="{B9027E30-6CCE-B5F8-31FC-3CC28DFB1E93}"/>
                </a:ext>
              </a:extLst>
            </p:cNvPr>
            <p:cNvPicPr>
              <a:picLocks noChangeAspect="1"/>
            </p:cNvPicPr>
            <p:nvPr/>
          </p:nvPicPr>
          <p:blipFill>
            <a:blip r:embed="rId48"/>
            <a:srcRect l="25000" t="17585" r="24999" b="17585"/>
            <a:stretch/>
          </p:blipFill>
          <p:spPr>
            <a:xfrm>
              <a:off x="5275888" y="1076840"/>
              <a:ext cx="457200" cy="457200"/>
            </a:xfrm>
            <a:prstGeom prst="rect">
              <a:avLst/>
            </a:prstGeom>
          </p:spPr>
        </p:pic>
      </p:grpSp>
      <p:pic>
        <p:nvPicPr>
          <p:cNvPr id="3" name="Picture 2">
            <a:extLst>
              <a:ext uri="{FF2B5EF4-FFF2-40B4-BE49-F238E27FC236}">
                <a16:creationId xmlns:a16="http://schemas.microsoft.com/office/drawing/2014/main" id="{D31536E9-40D0-821B-7A24-E063BFC419B7}"/>
              </a:ext>
            </a:extLst>
          </p:cNvPr>
          <p:cNvPicPr>
            <a:picLocks noChangeAspect="1"/>
          </p:cNvPicPr>
          <p:nvPr/>
        </p:nvPicPr>
        <p:blipFill>
          <a:blip r:embed="rId49"/>
          <a:stretch>
            <a:fillRect/>
          </a:stretch>
        </p:blipFill>
        <p:spPr>
          <a:xfrm>
            <a:off x="10096694" y="4934445"/>
            <a:ext cx="1774122" cy="1774122"/>
          </a:xfrm>
          <a:prstGeom prst="rect">
            <a:avLst/>
          </a:prstGeom>
        </p:spPr>
      </p:pic>
    </p:spTree>
    <p:extLst>
      <p:ext uri="{BB962C8B-B14F-4D97-AF65-F5344CB8AC3E}">
        <p14:creationId xmlns:p14="http://schemas.microsoft.com/office/powerpoint/2010/main" val="282105020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2A4D8-E933-CB94-A8C7-B4822F9A982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83603EE-220F-A464-CC1D-28F29FA244B2}"/>
              </a:ext>
            </a:extLst>
          </p:cNvPr>
          <p:cNvSpPr/>
          <p:nvPr/>
        </p:nvSpPr>
        <p:spPr>
          <a:xfrm>
            <a:off x="0" y="1319515"/>
            <a:ext cx="12192000" cy="5243331"/>
          </a:xfrm>
          <a:prstGeom prst="rect">
            <a:avLst/>
          </a:prstGeom>
          <a:solidFill>
            <a:schemeClr val="bg1"/>
          </a:solidFill>
          <a:ln>
            <a:noFill/>
          </a:ln>
          <a:effectLst>
            <a:outerShdw blurRad="645407"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3" name="Title 1">
            <a:extLst>
              <a:ext uri="{FF2B5EF4-FFF2-40B4-BE49-F238E27FC236}">
                <a16:creationId xmlns:a16="http://schemas.microsoft.com/office/drawing/2014/main" id="{91AC6F6E-E293-0322-AC32-2FCE765BC86D}"/>
              </a:ext>
            </a:extLst>
          </p:cNvPr>
          <p:cNvSpPr txBox="1">
            <a:spLocks/>
          </p:cNvSpPr>
          <p:nvPr/>
        </p:nvSpPr>
        <p:spPr>
          <a:xfrm>
            <a:off x="405063" y="92597"/>
            <a:ext cx="10515600" cy="1226918"/>
          </a:xfrm>
          <a:prstGeom prst="rect">
            <a:avLst/>
          </a:prstGeom>
        </p:spPr>
        <p:txBody>
          <a:bodyPr anchor="ctr">
            <a:noAutofit/>
          </a:bodyPr>
          <a:lstStyle>
            <a:lvl1pPr algn="l" defTabSz="849302" rtl="0" eaLnBrk="1" latinLnBrk="0" hangingPunct="1">
              <a:lnSpc>
                <a:spcPct val="90000"/>
              </a:lnSpc>
              <a:spcBef>
                <a:spcPct val="0"/>
              </a:spcBef>
              <a:buNone/>
              <a:defRPr sz="4087" kern="1200">
                <a:solidFill>
                  <a:schemeClr val="tx1"/>
                </a:solidFill>
                <a:latin typeface="+mj-lt"/>
                <a:ea typeface="+mj-ea"/>
                <a:cs typeface="+mj-cs"/>
              </a:defRPr>
            </a:lvl1pPr>
          </a:lstStyle>
          <a:p>
            <a:pPr marL="0" marR="0" lvl="0" indent="0" algn="l" defTabSz="849302"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150" normalizeH="0" baseline="0" noProof="0">
                <a:ln>
                  <a:noFill/>
                </a:ln>
                <a:solidFill>
                  <a:srgbClr val="1DB990"/>
                </a:solidFill>
                <a:effectLst/>
                <a:uLnTx/>
                <a:uFillTx/>
                <a:latin typeface="DIN 2014 Demi" panose="020B0504020202020204" pitchFamily="34" charset="77"/>
                <a:ea typeface="DIN 2014 Demi" panose="020B0504020202020204" pitchFamily="34" charset="77"/>
                <a:cs typeface="+mj-cs"/>
              </a:rPr>
              <a:t>2030 Greenlight</a:t>
            </a:r>
          </a:p>
        </p:txBody>
      </p:sp>
      <p:sp>
        <p:nvSpPr>
          <p:cNvPr id="11" name="TextBox 10">
            <a:extLst>
              <a:ext uri="{FF2B5EF4-FFF2-40B4-BE49-F238E27FC236}">
                <a16:creationId xmlns:a16="http://schemas.microsoft.com/office/drawing/2014/main" id="{659E2797-CC83-C924-654F-AA057670C738}"/>
              </a:ext>
            </a:extLst>
          </p:cNvPr>
          <p:cNvSpPr txBox="1"/>
          <p:nvPr/>
        </p:nvSpPr>
        <p:spPr>
          <a:xfrm>
            <a:off x="238111" y="5593433"/>
            <a:ext cx="11715777" cy="390813"/>
          </a:xfrm>
          <a:prstGeom prst="rect">
            <a:avLst/>
          </a:prstGeom>
          <a:noFill/>
        </p:spPr>
        <p:txBody>
          <a:bodyPr wrap="square">
            <a:spAutoFit/>
          </a:bodyPr>
          <a:lstStyle/>
          <a:p>
            <a:pPr marL="0" marR="0" lvl="0" indent="0" algn="ctr" defTabSz="849302" rtl="0" eaLnBrk="1" fontAlgn="auto" latinLnBrk="0" hangingPunct="1">
              <a:lnSpc>
                <a:spcPct val="120000"/>
              </a:lnSpc>
              <a:spcBef>
                <a:spcPts val="0"/>
              </a:spcBef>
              <a:spcAft>
                <a:spcPts val="0"/>
              </a:spcAft>
              <a:buClrTx/>
              <a:buSzTx/>
              <a:buFontTx/>
              <a:buNone/>
              <a:tabLst/>
              <a:defRPr/>
            </a:pPr>
            <a:r>
              <a:rPr kumimoji="0" lang="en-US" sz="1800" b="0" i="1" u="none" strike="noStrike" kern="1200" cap="none" spc="20" normalizeH="0" baseline="0" noProof="0">
                <a:ln>
                  <a:noFill/>
                </a:ln>
                <a:solidFill>
                  <a:srgbClr val="56616C"/>
                </a:solidFill>
                <a:effectLst/>
                <a:uLnTx/>
                <a:uFillTx/>
                <a:latin typeface="Lato" panose="020F0502020204030203" pitchFamily="34" charset="77"/>
                <a:ea typeface="+mn-ea"/>
                <a:cs typeface="+mn-cs"/>
              </a:rPr>
              <a:t>Bringing the studios, tech &amp; services and creative communities together to </a:t>
            </a:r>
            <a:r>
              <a:rPr kumimoji="0" lang="en-US" sz="1800" b="1" i="1" u="none" strike="noStrike" kern="1200" cap="none" spc="20" normalizeH="0" baseline="0" noProof="0">
                <a:ln>
                  <a:noFill/>
                </a:ln>
                <a:solidFill>
                  <a:srgbClr val="56616C"/>
                </a:solidFill>
                <a:effectLst/>
                <a:uLnTx/>
                <a:uFillTx/>
                <a:latin typeface="Lato" panose="020F0502020204030203" pitchFamily="34" charset="77"/>
                <a:ea typeface="+mn-ea"/>
                <a:cs typeface="+mn-cs"/>
              </a:rPr>
              <a:t>deliver</a:t>
            </a:r>
            <a:r>
              <a:rPr kumimoji="0" lang="en-US" sz="1800" b="0" i="1" u="none" strike="noStrike" kern="1200" cap="none" spc="20" normalizeH="0" baseline="0" noProof="0">
                <a:ln>
                  <a:noFill/>
                </a:ln>
                <a:solidFill>
                  <a:srgbClr val="56616C"/>
                </a:solidFill>
                <a:effectLst/>
                <a:uLnTx/>
                <a:uFillTx/>
                <a:latin typeface="Lato" panose="020F0502020204030203" pitchFamily="34" charset="77"/>
                <a:ea typeface="+mn-ea"/>
                <a:cs typeface="+mn-cs"/>
              </a:rPr>
              <a:t> on the promise of the 2030 Vision.</a:t>
            </a:r>
          </a:p>
        </p:txBody>
      </p:sp>
      <p:grpSp>
        <p:nvGrpSpPr>
          <p:cNvPr id="23" name="Group 22">
            <a:extLst>
              <a:ext uri="{FF2B5EF4-FFF2-40B4-BE49-F238E27FC236}">
                <a16:creationId xmlns:a16="http://schemas.microsoft.com/office/drawing/2014/main" id="{0379A9F1-9E02-B86E-92AA-E98EBA27D45C}"/>
              </a:ext>
            </a:extLst>
          </p:cNvPr>
          <p:cNvGrpSpPr/>
          <p:nvPr/>
        </p:nvGrpSpPr>
        <p:grpSpPr>
          <a:xfrm>
            <a:off x="1491477" y="3305144"/>
            <a:ext cx="9209046" cy="2075932"/>
            <a:chOff x="1254469" y="2995813"/>
            <a:chExt cx="9209046" cy="2075932"/>
          </a:xfrm>
        </p:grpSpPr>
        <p:sp>
          <p:nvSpPr>
            <p:cNvPr id="18" name="TextBox 17">
              <a:extLst>
                <a:ext uri="{FF2B5EF4-FFF2-40B4-BE49-F238E27FC236}">
                  <a16:creationId xmlns:a16="http://schemas.microsoft.com/office/drawing/2014/main" id="{B4DB1FD4-1386-4FD5-DF9F-6557ECC35157}"/>
                </a:ext>
              </a:extLst>
            </p:cNvPr>
            <p:cNvSpPr txBox="1"/>
            <p:nvPr/>
          </p:nvSpPr>
          <p:spPr>
            <a:xfrm>
              <a:off x="1254469" y="2995814"/>
              <a:ext cx="2752304" cy="2075931"/>
            </a:xfrm>
            <a:prstGeom prst="rect">
              <a:avLst/>
            </a:prstGeom>
            <a:noFill/>
          </p:spPr>
          <p:txBody>
            <a:bodyPr wrap="square" lIns="0" rIns="0" rtlCol="0">
              <a:noAutofit/>
            </a:bodyPr>
            <a:lstStyle/>
            <a:p>
              <a:pPr marL="0" marR="0" lvl="0" indent="0" algn="ctr" defTabSz="849302" rtl="0" eaLnBrk="1" fontAlgn="auto" latinLnBrk="0" hangingPunct="1">
                <a:lnSpc>
                  <a:spcPct val="100000"/>
                </a:lnSpc>
                <a:spcBef>
                  <a:spcPts val="0"/>
                </a:spcBef>
                <a:spcAft>
                  <a:spcPts val="1400"/>
                </a:spcAft>
                <a:buClrTx/>
                <a:buSzTx/>
                <a:buFontTx/>
                <a:buNone/>
                <a:tabLst/>
                <a:defRPr/>
              </a:pPr>
              <a:r>
                <a:rPr kumimoji="0" lang="en-US" sz="2800" b="1" i="0" u="none" strike="noStrike" kern="1200" cap="none" spc="-10" normalizeH="0" baseline="0" noProof="0">
                  <a:ln>
                    <a:noFill/>
                  </a:ln>
                  <a:solidFill>
                    <a:srgbClr val="FDC031"/>
                  </a:solidFill>
                  <a:effectLst/>
                  <a:uLnTx/>
                  <a:uFillTx/>
                  <a:latin typeface="Lato" panose="020F0502020204030203" pitchFamily="34" charset="77"/>
                  <a:ea typeface="DIN 2014 Bold" panose="020B0504020202020204" pitchFamily="34" charset="77"/>
                  <a:cs typeface="+mn-cs"/>
                </a:rPr>
                <a:t>Curated Vignettes</a:t>
              </a:r>
            </a:p>
            <a:p>
              <a:pPr marL="0" marR="0" lvl="0" indent="0" algn="ctr" defTabSz="849302" rtl="0" eaLnBrk="1" fontAlgn="auto" latinLnBrk="0" hangingPunct="1">
                <a:lnSpc>
                  <a:spcPct val="12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56616C"/>
                  </a:solidFill>
                  <a:effectLst/>
                  <a:uLnTx/>
                  <a:uFillTx/>
                  <a:latin typeface="Lato"/>
                  <a:ea typeface="+mn-ea"/>
                  <a:cs typeface="+mn-cs"/>
                </a:rPr>
                <a:t>select real-world production scenarios that are inefficient today</a:t>
              </a:r>
            </a:p>
          </p:txBody>
        </p:sp>
        <p:sp>
          <p:nvSpPr>
            <p:cNvPr id="19" name="TextBox 18">
              <a:extLst>
                <a:ext uri="{FF2B5EF4-FFF2-40B4-BE49-F238E27FC236}">
                  <a16:creationId xmlns:a16="http://schemas.microsoft.com/office/drawing/2014/main" id="{91C2A4EC-AB51-FE7B-AE25-11A2F3C6D086}"/>
                </a:ext>
              </a:extLst>
            </p:cNvPr>
            <p:cNvSpPr txBox="1"/>
            <p:nvPr/>
          </p:nvSpPr>
          <p:spPr>
            <a:xfrm>
              <a:off x="4672589" y="2995813"/>
              <a:ext cx="2280211" cy="2075931"/>
            </a:xfrm>
            <a:prstGeom prst="rect">
              <a:avLst/>
            </a:prstGeom>
            <a:noFill/>
          </p:spPr>
          <p:txBody>
            <a:bodyPr wrap="square" lIns="0" rIns="0" rtlCol="0">
              <a:noAutofit/>
            </a:bodyPr>
            <a:lstStyle/>
            <a:p>
              <a:pPr marL="0" marR="0" lvl="0" indent="0" algn="ctr" defTabSz="849302" rtl="0" eaLnBrk="1" fontAlgn="auto" latinLnBrk="0" hangingPunct="1">
                <a:lnSpc>
                  <a:spcPct val="100000"/>
                </a:lnSpc>
                <a:spcBef>
                  <a:spcPts val="0"/>
                </a:spcBef>
                <a:spcAft>
                  <a:spcPts val="1400"/>
                </a:spcAft>
                <a:buClrTx/>
                <a:buSzTx/>
                <a:buFontTx/>
                <a:buNone/>
                <a:tabLst/>
                <a:defRPr/>
              </a:pPr>
              <a:r>
                <a:rPr kumimoji="0" lang="en-US" sz="2800" b="1" i="0" u="none" strike="noStrike" kern="1200" cap="none" spc="-10" normalizeH="0" baseline="0" noProof="0">
                  <a:ln>
                    <a:noFill/>
                  </a:ln>
                  <a:solidFill>
                    <a:srgbClr val="53D7D9"/>
                  </a:solidFill>
                  <a:effectLst/>
                  <a:uLnTx/>
                  <a:uFillTx/>
                  <a:latin typeface="Lato" panose="020F0502020204030203" pitchFamily="34" charset="77"/>
                  <a:ea typeface="DIN 2014 Bold" panose="020B0504020202020204" pitchFamily="34" charset="77"/>
                  <a:cs typeface="+mn-cs"/>
                </a:rPr>
                <a:t>Prove by </a:t>
              </a:r>
              <a:br>
                <a:rPr kumimoji="0" lang="en-US" sz="2800" b="1" i="0" u="none" strike="noStrike" kern="1200" cap="none" spc="-10" normalizeH="0" baseline="0" noProof="0">
                  <a:ln>
                    <a:noFill/>
                  </a:ln>
                  <a:solidFill>
                    <a:srgbClr val="53D7D9"/>
                  </a:solidFill>
                  <a:effectLst/>
                  <a:uLnTx/>
                  <a:uFillTx/>
                  <a:latin typeface="Lato" panose="020F0502020204030203" pitchFamily="34" charset="77"/>
                  <a:ea typeface="DIN 2014 Bold" panose="020B0504020202020204" pitchFamily="34" charset="77"/>
                  <a:cs typeface="+mn-cs"/>
                </a:rPr>
              </a:br>
              <a:r>
                <a:rPr kumimoji="0" lang="en-US" sz="2800" b="1" i="0" u="none" strike="noStrike" kern="1200" cap="none" spc="-10" normalizeH="0" baseline="0" noProof="0">
                  <a:ln>
                    <a:noFill/>
                  </a:ln>
                  <a:solidFill>
                    <a:srgbClr val="53D7D9"/>
                  </a:solidFill>
                  <a:effectLst/>
                  <a:uLnTx/>
                  <a:uFillTx/>
                  <a:latin typeface="Lato" panose="020F0502020204030203" pitchFamily="34" charset="77"/>
                  <a:ea typeface="DIN 2014 Bold" panose="020B0504020202020204" pitchFamily="34" charset="77"/>
                  <a:cs typeface="+mn-cs"/>
                </a:rPr>
                <a:t>Doing</a:t>
              </a:r>
            </a:p>
            <a:p>
              <a:pPr marL="0" marR="0" lvl="0" indent="0" algn="ctr" defTabSz="849302" rtl="0" eaLnBrk="1" fontAlgn="auto" latinLnBrk="0" hangingPunct="1">
                <a:lnSpc>
                  <a:spcPct val="12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56616C"/>
                  </a:solidFill>
                  <a:effectLst/>
                  <a:uLnTx/>
                  <a:uFillTx/>
                  <a:latin typeface="Lato"/>
                  <a:ea typeface="+mn-ea"/>
                  <a:cs typeface="+mn-cs"/>
                </a:rPr>
                <a:t>connect data, tools, vendors, services to make work, flow</a:t>
              </a:r>
            </a:p>
          </p:txBody>
        </p:sp>
        <p:sp>
          <p:nvSpPr>
            <p:cNvPr id="20" name="TextBox 19">
              <a:extLst>
                <a:ext uri="{FF2B5EF4-FFF2-40B4-BE49-F238E27FC236}">
                  <a16:creationId xmlns:a16="http://schemas.microsoft.com/office/drawing/2014/main" id="{3FBDD572-9331-86EE-5523-F7832418A3B3}"/>
                </a:ext>
              </a:extLst>
            </p:cNvPr>
            <p:cNvSpPr txBox="1"/>
            <p:nvPr/>
          </p:nvSpPr>
          <p:spPr>
            <a:xfrm>
              <a:off x="7618615" y="2995813"/>
              <a:ext cx="2844900" cy="2075931"/>
            </a:xfrm>
            <a:prstGeom prst="rect">
              <a:avLst/>
            </a:prstGeom>
            <a:noFill/>
          </p:spPr>
          <p:txBody>
            <a:bodyPr wrap="square" lIns="0" rIns="0" rtlCol="0">
              <a:noAutofit/>
            </a:bodyPr>
            <a:lstStyle/>
            <a:p>
              <a:pPr marL="0" marR="0" lvl="0" indent="0" algn="ctr" defTabSz="849302" rtl="0" eaLnBrk="1" fontAlgn="auto" latinLnBrk="0" hangingPunct="1">
                <a:lnSpc>
                  <a:spcPct val="100000"/>
                </a:lnSpc>
                <a:spcBef>
                  <a:spcPts val="0"/>
                </a:spcBef>
                <a:spcAft>
                  <a:spcPts val="1400"/>
                </a:spcAft>
                <a:buClrTx/>
                <a:buSzTx/>
                <a:buFontTx/>
                <a:buNone/>
                <a:tabLst/>
                <a:defRPr/>
              </a:pPr>
              <a:r>
                <a:rPr kumimoji="0" lang="en-US" sz="2800" b="1" i="0" u="none" strike="noStrike" kern="1200" cap="none" spc="-10" normalizeH="0" baseline="0" noProof="0">
                  <a:ln>
                    <a:noFill/>
                  </a:ln>
                  <a:solidFill>
                    <a:srgbClr val="1DB990"/>
                  </a:solidFill>
                  <a:effectLst/>
                  <a:uLnTx/>
                  <a:uFillTx/>
                  <a:latin typeface="Lato" panose="020F0502020204030203" pitchFamily="34" charset="77"/>
                  <a:ea typeface="DIN 2014 Bold" panose="020B0504020202020204" pitchFamily="34" charset="77"/>
                  <a:cs typeface="+mn-cs"/>
                </a:rPr>
                <a:t>Demonstrate the Creative Benefits</a:t>
              </a:r>
            </a:p>
            <a:p>
              <a:pPr marL="0" marR="0" lvl="0" indent="0" algn="ctr" defTabSz="849302" rtl="0" eaLnBrk="1" fontAlgn="auto" latinLnBrk="0" hangingPunct="1">
                <a:lnSpc>
                  <a:spcPct val="12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56616C"/>
                  </a:solidFill>
                  <a:effectLst/>
                  <a:uLnTx/>
                  <a:uFillTx/>
                  <a:latin typeface="Lato"/>
                  <a:ea typeface="+mn-ea"/>
                  <a:cs typeface="+mn-cs"/>
                </a:rPr>
                <a:t>of interoperability via </a:t>
              </a:r>
              <a:br>
                <a:rPr kumimoji="0" lang="en-US" sz="1400" b="0" i="0" u="none" strike="noStrike" kern="1200" cap="none" spc="0" normalizeH="0" baseline="0" noProof="0">
                  <a:ln>
                    <a:noFill/>
                  </a:ln>
                  <a:solidFill>
                    <a:srgbClr val="56616C"/>
                  </a:solidFill>
                  <a:effectLst/>
                  <a:uLnTx/>
                  <a:uFillTx/>
                  <a:latin typeface="Lato"/>
                  <a:ea typeface="+mn-ea"/>
                  <a:cs typeface="+mn-cs"/>
                </a:rPr>
              </a:br>
              <a:r>
                <a:rPr kumimoji="0" lang="en-US" sz="1400" b="0" i="0" u="none" strike="noStrike" kern="1200" cap="none" spc="0" normalizeH="0" baseline="0" noProof="0">
                  <a:ln>
                    <a:noFill/>
                  </a:ln>
                  <a:solidFill>
                    <a:srgbClr val="56616C"/>
                  </a:solidFill>
                  <a:effectLst/>
                  <a:uLnTx/>
                  <a:uFillTx/>
                  <a:latin typeface="Lato"/>
                  <a:ea typeface="+mn-ea"/>
                  <a:cs typeface="+mn-cs"/>
                </a:rPr>
                <a:t>2030 Workflows</a:t>
              </a:r>
            </a:p>
          </p:txBody>
        </p:sp>
      </p:grpSp>
      <p:sp>
        <p:nvSpPr>
          <p:cNvPr id="8" name="Content Placeholder 2">
            <a:extLst>
              <a:ext uri="{FF2B5EF4-FFF2-40B4-BE49-F238E27FC236}">
                <a16:creationId xmlns:a16="http://schemas.microsoft.com/office/drawing/2014/main" id="{6CE131E1-CA76-CFF2-6B4A-47B43D4DD5B9}"/>
              </a:ext>
            </a:extLst>
          </p:cNvPr>
          <p:cNvSpPr txBox="1">
            <a:spLocks/>
          </p:cNvSpPr>
          <p:nvPr/>
        </p:nvSpPr>
        <p:spPr>
          <a:xfrm>
            <a:off x="1829874" y="1617218"/>
            <a:ext cx="9473249" cy="1280161"/>
          </a:xfrm>
          <a:prstGeom prst="rect">
            <a:avLst/>
          </a:prstGeom>
        </p:spPr>
        <p:txBody>
          <a:bodyPr vert="horz" lIns="91440" tIns="45720" rIns="91440" bIns="45720" rtlCol="0" anchor="ctr">
            <a:noAutofit/>
          </a:bodyPr>
          <a:lstStyle>
            <a:lvl1pPr marL="212325" indent="-212325" algn="l" defTabSz="849302" rtl="0" eaLnBrk="1" latinLnBrk="0" hangingPunct="1">
              <a:lnSpc>
                <a:spcPct val="90000"/>
              </a:lnSpc>
              <a:spcBef>
                <a:spcPts val="929"/>
              </a:spcBef>
              <a:buFont typeface="Arial" panose="020B0604020202020204" pitchFamily="34" charset="0"/>
              <a:buChar char="•"/>
              <a:defRPr sz="2601" kern="1200">
                <a:solidFill>
                  <a:schemeClr val="tx1"/>
                </a:solidFill>
                <a:latin typeface="+mn-lt"/>
                <a:ea typeface="+mn-ea"/>
                <a:cs typeface="+mn-cs"/>
              </a:defRPr>
            </a:lvl1pPr>
            <a:lvl2pPr marL="636977" indent="-212325" algn="l" defTabSz="849302" rtl="0" eaLnBrk="1" latinLnBrk="0" hangingPunct="1">
              <a:lnSpc>
                <a:spcPct val="90000"/>
              </a:lnSpc>
              <a:spcBef>
                <a:spcPts val="465"/>
              </a:spcBef>
              <a:buFont typeface="Arial" panose="020B0604020202020204" pitchFamily="34" charset="0"/>
              <a:buChar char="•"/>
              <a:defRPr sz="2229" kern="1200">
                <a:solidFill>
                  <a:schemeClr val="tx1"/>
                </a:solidFill>
                <a:latin typeface="+mn-lt"/>
                <a:ea typeface="+mn-ea"/>
                <a:cs typeface="+mn-cs"/>
              </a:defRPr>
            </a:lvl2pPr>
            <a:lvl3pPr marL="1061627" indent="-212325" algn="l" defTabSz="849302" rtl="0" eaLnBrk="1" latinLnBrk="0" hangingPunct="1">
              <a:lnSpc>
                <a:spcPct val="90000"/>
              </a:lnSpc>
              <a:spcBef>
                <a:spcPts val="465"/>
              </a:spcBef>
              <a:buFont typeface="Arial" panose="020B0604020202020204" pitchFamily="34" charset="0"/>
              <a:buChar char="•"/>
              <a:defRPr sz="1858" kern="1200">
                <a:solidFill>
                  <a:schemeClr val="tx1"/>
                </a:solidFill>
                <a:latin typeface="+mn-lt"/>
                <a:ea typeface="+mn-ea"/>
                <a:cs typeface="+mn-cs"/>
              </a:defRPr>
            </a:lvl3pPr>
            <a:lvl4pPr marL="1486278" indent="-212325" algn="l" defTabSz="849302" rtl="0" eaLnBrk="1" latinLnBrk="0" hangingPunct="1">
              <a:lnSpc>
                <a:spcPct val="90000"/>
              </a:lnSpc>
              <a:spcBef>
                <a:spcPts val="465"/>
              </a:spcBef>
              <a:buFont typeface="Arial" panose="020B0604020202020204" pitchFamily="34" charset="0"/>
              <a:buChar char="•"/>
              <a:defRPr sz="1672" kern="1200">
                <a:solidFill>
                  <a:schemeClr val="tx1"/>
                </a:solidFill>
                <a:latin typeface="+mn-lt"/>
                <a:ea typeface="+mn-ea"/>
                <a:cs typeface="+mn-cs"/>
              </a:defRPr>
            </a:lvl4pPr>
            <a:lvl5pPr marL="1910929" indent="-212325" algn="l" defTabSz="849302" rtl="0" eaLnBrk="1" latinLnBrk="0" hangingPunct="1">
              <a:lnSpc>
                <a:spcPct val="90000"/>
              </a:lnSpc>
              <a:spcBef>
                <a:spcPts val="465"/>
              </a:spcBef>
              <a:buFont typeface="Arial" panose="020B0604020202020204" pitchFamily="34" charset="0"/>
              <a:buChar char="•"/>
              <a:defRPr sz="1672" kern="1200">
                <a:solidFill>
                  <a:schemeClr val="tx1"/>
                </a:solidFill>
                <a:latin typeface="+mn-lt"/>
                <a:ea typeface="+mn-ea"/>
                <a:cs typeface="+mn-cs"/>
              </a:defRPr>
            </a:lvl5pPr>
            <a:lvl6pPr marL="2335580" indent="-212325" algn="l" defTabSz="849302" rtl="0" eaLnBrk="1" latinLnBrk="0" hangingPunct="1">
              <a:lnSpc>
                <a:spcPct val="90000"/>
              </a:lnSpc>
              <a:spcBef>
                <a:spcPts val="465"/>
              </a:spcBef>
              <a:buFont typeface="Arial" panose="020B0604020202020204" pitchFamily="34" charset="0"/>
              <a:buChar char="•"/>
              <a:defRPr sz="1672" kern="1200">
                <a:solidFill>
                  <a:schemeClr val="tx1"/>
                </a:solidFill>
                <a:latin typeface="+mn-lt"/>
                <a:ea typeface="+mn-ea"/>
                <a:cs typeface="+mn-cs"/>
              </a:defRPr>
            </a:lvl6pPr>
            <a:lvl7pPr marL="2760231" indent="-212325" algn="l" defTabSz="849302" rtl="0" eaLnBrk="1" latinLnBrk="0" hangingPunct="1">
              <a:lnSpc>
                <a:spcPct val="90000"/>
              </a:lnSpc>
              <a:spcBef>
                <a:spcPts val="465"/>
              </a:spcBef>
              <a:buFont typeface="Arial" panose="020B0604020202020204" pitchFamily="34" charset="0"/>
              <a:buChar char="•"/>
              <a:defRPr sz="1672" kern="1200">
                <a:solidFill>
                  <a:schemeClr val="tx1"/>
                </a:solidFill>
                <a:latin typeface="+mn-lt"/>
                <a:ea typeface="+mn-ea"/>
                <a:cs typeface="+mn-cs"/>
              </a:defRPr>
            </a:lvl7pPr>
            <a:lvl8pPr marL="3184882" indent="-212325" algn="l" defTabSz="849302" rtl="0" eaLnBrk="1" latinLnBrk="0" hangingPunct="1">
              <a:lnSpc>
                <a:spcPct val="90000"/>
              </a:lnSpc>
              <a:spcBef>
                <a:spcPts val="465"/>
              </a:spcBef>
              <a:buFont typeface="Arial" panose="020B0604020202020204" pitchFamily="34" charset="0"/>
              <a:buChar char="•"/>
              <a:defRPr sz="1672" kern="1200">
                <a:solidFill>
                  <a:schemeClr val="tx1"/>
                </a:solidFill>
                <a:latin typeface="+mn-lt"/>
                <a:ea typeface="+mn-ea"/>
                <a:cs typeface="+mn-cs"/>
              </a:defRPr>
            </a:lvl8pPr>
            <a:lvl9pPr marL="3609533" indent="-212325" algn="l" defTabSz="849302" rtl="0" eaLnBrk="1" latinLnBrk="0" hangingPunct="1">
              <a:lnSpc>
                <a:spcPct val="90000"/>
              </a:lnSpc>
              <a:spcBef>
                <a:spcPts val="465"/>
              </a:spcBef>
              <a:buFont typeface="Arial" panose="020B0604020202020204" pitchFamily="34" charset="0"/>
              <a:buChar char="•"/>
              <a:defRPr sz="1672" kern="1200">
                <a:solidFill>
                  <a:schemeClr val="tx1"/>
                </a:solidFill>
                <a:latin typeface="+mn-lt"/>
                <a:ea typeface="+mn-ea"/>
                <a:cs typeface="+mn-cs"/>
              </a:defRPr>
            </a:lvl9pPr>
          </a:lstStyle>
          <a:p>
            <a:pPr marL="0" marR="0" lvl="0" indent="0" algn="ctr" defTabSz="849302"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2800" b="0" i="0" u="none" strike="noStrike" kern="1200" cap="none" spc="-20" normalizeH="0" baseline="0" noProof="0">
                <a:ln>
                  <a:noFill/>
                </a:ln>
                <a:solidFill>
                  <a:srgbClr val="56616C"/>
                </a:solidFill>
                <a:effectLst/>
                <a:uLnTx/>
                <a:uFillTx/>
                <a:latin typeface="Lato"/>
                <a:ea typeface="+mn-ea"/>
                <a:cs typeface="+mn-cs"/>
              </a:rPr>
              <a:t>Making interoperable 2030 workflows real and actionable</a:t>
            </a:r>
          </a:p>
        </p:txBody>
      </p:sp>
      <p:pic>
        <p:nvPicPr>
          <p:cNvPr id="7" name="Picture 6">
            <a:extLst>
              <a:ext uri="{FF2B5EF4-FFF2-40B4-BE49-F238E27FC236}">
                <a16:creationId xmlns:a16="http://schemas.microsoft.com/office/drawing/2014/main" id="{28B39C53-D0BA-4610-6D06-0226FEF4C741}"/>
              </a:ext>
            </a:extLst>
          </p:cNvPr>
          <p:cNvPicPr>
            <a:picLocks noChangeAspect="1"/>
          </p:cNvPicPr>
          <p:nvPr/>
        </p:nvPicPr>
        <p:blipFill>
          <a:blip r:embed="rId3"/>
          <a:srcRect/>
          <a:stretch/>
        </p:blipFill>
        <p:spPr>
          <a:xfrm>
            <a:off x="405063" y="1732608"/>
            <a:ext cx="1424811" cy="1276919"/>
          </a:xfrm>
          <a:prstGeom prst="rect">
            <a:avLst/>
          </a:prstGeom>
        </p:spPr>
      </p:pic>
      <p:pic>
        <p:nvPicPr>
          <p:cNvPr id="10" name="Picture 9" descr="A green circle with white text and a black background&#10;&#10;AI-generated content may be incorrect.">
            <a:extLst>
              <a:ext uri="{FF2B5EF4-FFF2-40B4-BE49-F238E27FC236}">
                <a16:creationId xmlns:a16="http://schemas.microsoft.com/office/drawing/2014/main" id="{3201993C-F1CD-121F-36AD-FEA6FC079974}"/>
              </a:ext>
            </a:extLst>
          </p:cNvPr>
          <p:cNvPicPr>
            <a:picLocks noChangeAspect="1"/>
          </p:cNvPicPr>
          <p:nvPr/>
        </p:nvPicPr>
        <p:blipFill>
          <a:blip r:embed="rId4"/>
          <a:stretch>
            <a:fillRect/>
          </a:stretch>
        </p:blipFill>
        <p:spPr>
          <a:xfrm>
            <a:off x="10510017" y="41737"/>
            <a:ext cx="1276920" cy="1276920"/>
          </a:xfrm>
          <a:prstGeom prst="rect">
            <a:avLst/>
          </a:prstGeom>
          <a:noFill/>
        </p:spPr>
      </p:pic>
    </p:spTree>
    <p:extLst>
      <p:ext uri="{BB962C8B-B14F-4D97-AF65-F5344CB8AC3E}">
        <p14:creationId xmlns:p14="http://schemas.microsoft.com/office/powerpoint/2010/main" val="92803291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EEADEA-F8BD-B514-B984-81B842122A9A}"/>
              </a:ext>
            </a:extLst>
          </p:cNvPr>
          <p:cNvSpPr>
            <a:spLocks noGrp="1"/>
          </p:cNvSpPr>
          <p:nvPr>
            <p:ph type="sldNum" sz="quarter" idx="12"/>
          </p:nvPr>
        </p:nvSpPr>
        <p:spPr/>
        <p:txBody>
          <a:bodyPr/>
          <a:lstStyle/>
          <a:p>
            <a:fld id="{CD8645EE-690D-3E49-A924-78C3AB71A3CE}" type="slidenum">
              <a:rPr lang="en-US" smtClean="0"/>
              <a:t>17</a:t>
            </a:fld>
            <a:endParaRPr lang="en-US"/>
          </a:p>
        </p:txBody>
      </p:sp>
      <p:pic>
        <p:nvPicPr>
          <p:cNvPr id="4" name="Picture Placeholder 17" descr="A close-up of a cloud&#10;&#10;Description automatically generated">
            <a:extLst>
              <a:ext uri="{FF2B5EF4-FFF2-40B4-BE49-F238E27FC236}">
                <a16:creationId xmlns:a16="http://schemas.microsoft.com/office/drawing/2014/main" id="{0527D98A-A1A4-CC25-18AF-811DB5AB40DA}"/>
              </a:ext>
            </a:extLst>
          </p:cNvPr>
          <p:cNvPicPr>
            <a:picLocks noChangeAspect="1"/>
          </p:cNvPicPr>
          <p:nvPr/>
        </p:nvPicPr>
        <p:blipFill>
          <a:blip r:embed="rId3">
            <a:extLst>
              <a:ext uri="{28A0092B-C50C-407E-A947-70E740481C1C}">
                <a14:useLocalDpi xmlns:a14="http://schemas.microsoft.com/office/drawing/2010/main" val="0"/>
              </a:ext>
            </a:extLst>
          </a:blip>
          <a:srcRect l="47646" r="4558"/>
          <a:stretch/>
        </p:blipFill>
        <p:spPr>
          <a:xfrm>
            <a:off x="6105525" y="0"/>
            <a:ext cx="6086475" cy="6858000"/>
          </a:xfrm>
          <a:prstGeom prst="rect">
            <a:avLst/>
          </a:prstGeom>
        </p:spPr>
      </p:pic>
      <p:sp>
        <p:nvSpPr>
          <p:cNvPr id="6" name="Rectangle 5">
            <a:extLst>
              <a:ext uri="{FF2B5EF4-FFF2-40B4-BE49-F238E27FC236}">
                <a16:creationId xmlns:a16="http://schemas.microsoft.com/office/drawing/2014/main" id="{58F59CA3-522B-3C3C-640F-595BD301FAD5}"/>
              </a:ext>
            </a:extLst>
          </p:cNvPr>
          <p:cNvSpPr/>
          <p:nvPr/>
        </p:nvSpPr>
        <p:spPr>
          <a:xfrm>
            <a:off x="6096000" y="0"/>
            <a:ext cx="6096000" cy="6858000"/>
          </a:xfrm>
          <a:prstGeom prst="rect">
            <a:avLst/>
          </a:prstGeom>
          <a:solidFill>
            <a:schemeClr val="tx1">
              <a:alpha val="4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AB468"/>
              </a:solidFill>
            </a:endParaRPr>
          </a:p>
        </p:txBody>
      </p:sp>
      <p:sp>
        <p:nvSpPr>
          <p:cNvPr id="8" name="TextBox 7">
            <a:extLst>
              <a:ext uri="{FF2B5EF4-FFF2-40B4-BE49-F238E27FC236}">
                <a16:creationId xmlns:a16="http://schemas.microsoft.com/office/drawing/2014/main" id="{0AC38581-9C5B-26EA-3EC1-D1B2359E468A}"/>
              </a:ext>
            </a:extLst>
          </p:cNvPr>
          <p:cNvSpPr txBox="1"/>
          <p:nvPr/>
        </p:nvSpPr>
        <p:spPr>
          <a:xfrm>
            <a:off x="6387432" y="4120237"/>
            <a:ext cx="5633331" cy="2477601"/>
          </a:xfrm>
          <a:prstGeom prst="rect">
            <a:avLst/>
          </a:prstGeom>
          <a:noFill/>
        </p:spPr>
        <p:txBody>
          <a:bodyPr wrap="square" rtlCol="0" anchor="b">
            <a:spAutoFit/>
          </a:bodyPr>
          <a:lstStyle/>
          <a:p>
            <a:r>
              <a:rPr lang="en-US" sz="9600" b="1" dirty="0">
                <a:solidFill>
                  <a:srgbClr val="CAB468"/>
                </a:solidFill>
                <a:latin typeface="Akhand Black" pitchFamily="2" charset="77"/>
              </a:rPr>
              <a:t>FORUM</a:t>
            </a:r>
          </a:p>
          <a:p>
            <a:pPr>
              <a:spcAft>
                <a:spcPts val="600"/>
              </a:spcAft>
            </a:pPr>
            <a:r>
              <a:rPr lang="en-US" b="1" i="1" dirty="0">
                <a:solidFill>
                  <a:schemeClr val="bg1"/>
                </a:solidFill>
                <a:latin typeface="Aptos" panose="020B0004020202020204" pitchFamily="34" charset="0"/>
              </a:rPr>
              <a:t>Noun</a:t>
            </a:r>
          </a:p>
          <a:p>
            <a:r>
              <a:rPr lang="en-US" dirty="0">
                <a:solidFill>
                  <a:schemeClr val="bg1"/>
                </a:solidFill>
                <a:latin typeface="Aptos" panose="020B0004020202020204" pitchFamily="34" charset="0"/>
              </a:rPr>
              <a:t>A place, meeting, or medium where ideas and views on a particular issue can be exchanged.</a:t>
            </a:r>
          </a:p>
        </p:txBody>
      </p:sp>
      <p:pic>
        <p:nvPicPr>
          <p:cNvPr id="3" name="Picture 2">
            <a:extLst>
              <a:ext uri="{FF2B5EF4-FFF2-40B4-BE49-F238E27FC236}">
                <a16:creationId xmlns:a16="http://schemas.microsoft.com/office/drawing/2014/main" id="{C092F898-2AA1-B8F3-CF38-4E10B34AE583}"/>
              </a:ext>
            </a:extLst>
          </p:cNvPr>
          <p:cNvPicPr>
            <a:picLocks noChangeAspect="1"/>
          </p:cNvPicPr>
          <p:nvPr/>
        </p:nvPicPr>
        <p:blipFill>
          <a:blip r:embed="rId4"/>
          <a:stretch>
            <a:fillRect/>
          </a:stretch>
        </p:blipFill>
        <p:spPr>
          <a:xfrm>
            <a:off x="286979" y="912132"/>
            <a:ext cx="5637784" cy="5033736"/>
          </a:xfrm>
          <a:prstGeom prst="rect">
            <a:avLst/>
          </a:prstGeom>
        </p:spPr>
      </p:pic>
      <p:pic>
        <p:nvPicPr>
          <p:cNvPr id="5" name="Picture 4">
            <a:extLst>
              <a:ext uri="{FF2B5EF4-FFF2-40B4-BE49-F238E27FC236}">
                <a16:creationId xmlns:a16="http://schemas.microsoft.com/office/drawing/2014/main" id="{F08B519C-C95E-5778-526D-7B5B2591C9C9}"/>
              </a:ext>
            </a:extLst>
          </p:cNvPr>
          <p:cNvPicPr>
            <a:picLocks noChangeAspect="1"/>
          </p:cNvPicPr>
          <p:nvPr/>
        </p:nvPicPr>
        <p:blipFill>
          <a:blip r:embed="rId5"/>
          <a:stretch>
            <a:fillRect/>
          </a:stretch>
        </p:blipFill>
        <p:spPr>
          <a:xfrm>
            <a:off x="10246641" y="25071"/>
            <a:ext cx="1774122" cy="1774122"/>
          </a:xfrm>
          <a:prstGeom prst="rect">
            <a:avLst/>
          </a:prstGeom>
        </p:spPr>
      </p:pic>
    </p:spTree>
    <p:extLst>
      <p:ext uri="{BB962C8B-B14F-4D97-AF65-F5344CB8AC3E}">
        <p14:creationId xmlns:p14="http://schemas.microsoft.com/office/powerpoint/2010/main" val="162529031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4" descr="Universal Studios Vector Logo - Download Free SVG Icon | Worldvectorlogo">
            <a:extLst>
              <a:ext uri="{FF2B5EF4-FFF2-40B4-BE49-F238E27FC236}">
                <a16:creationId xmlns:a16="http://schemas.microsoft.com/office/drawing/2014/main" id="{252B02D1-1ED1-FA42-09D5-20481C47521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Rectangle 22">
            <a:extLst>
              <a:ext uri="{FF2B5EF4-FFF2-40B4-BE49-F238E27FC236}">
                <a16:creationId xmlns:a16="http://schemas.microsoft.com/office/drawing/2014/main" id="{886B7526-29C3-7057-3793-FC5270DB1BD4}"/>
              </a:ext>
            </a:extLst>
          </p:cNvPr>
          <p:cNvSpPr/>
          <p:nvPr/>
        </p:nvSpPr>
        <p:spPr>
          <a:xfrm>
            <a:off x="0" y="1716360"/>
            <a:ext cx="12192000" cy="40577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CCF43A74-0F0A-F88F-DF8F-DECFB8627B26}"/>
              </a:ext>
            </a:extLst>
          </p:cNvPr>
          <p:cNvGrpSpPr>
            <a:grpSpLocks noChangeAspect="1"/>
          </p:cNvGrpSpPr>
          <p:nvPr/>
        </p:nvGrpSpPr>
        <p:grpSpPr>
          <a:xfrm>
            <a:off x="747133" y="3970047"/>
            <a:ext cx="10392933" cy="1533533"/>
            <a:chOff x="1720526" y="4035585"/>
            <a:chExt cx="8675792" cy="1280160"/>
          </a:xfrm>
        </p:grpSpPr>
        <p:pic>
          <p:nvPicPr>
            <p:cNvPr id="3" name="Picture 2" descr="Logo&#10;&#10;Description automatically generated">
              <a:extLst>
                <a:ext uri="{FF2B5EF4-FFF2-40B4-BE49-F238E27FC236}">
                  <a16:creationId xmlns:a16="http://schemas.microsoft.com/office/drawing/2014/main" id="{DC29AD7D-6283-E300-78CE-7C9A94407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0161" y="4141363"/>
              <a:ext cx="856157" cy="1066800"/>
            </a:xfrm>
            <a:prstGeom prst="rect">
              <a:avLst/>
            </a:prstGeom>
          </p:spPr>
        </p:pic>
        <p:pic>
          <p:nvPicPr>
            <p:cNvPr id="14" name="Picture 13" descr="Logo&#10;&#10;Description automatically generated">
              <a:extLst>
                <a:ext uri="{FF2B5EF4-FFF2-40B4-BE49-F238E27FC236}">
                  <a16:creationId xmlns:a16="http://schemas.microsoft.com/office/drawing/2014/main" id="{1E66BAC2-E7DE-7667-42A7-C1E34D1F44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4913" y="4141363"/>
              <a:ext cx="1360800" cy="10668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F832D4BB-6A23-B518-0954-FC30A2059335}"/>
                </a:ext>
              </a:extLst>
            </p:cNvPr>
            <p:cNvPicPr>
              <a:picLocks noChangeAspect="1"/>
            </p:cNvPicPr>
            <p:nvPr/>
          </p:nvPicPr>
          <p:blipFill rotWithShape="1">
            <a:blip r:embed="rId5">
              <a:extLst>
                <a:ext uri="{28A0092B-C50C-407E-A947-70E740481C1C}">
                  <a14:useLocalDpi xmlns:a14="http://schemas.microsoft.com/office/drawing/2010/main" val="0"/>
                </a:ext>
              </a:extLst>
            </a:blip>
            <a:srcRect l="14068" r="14068"/>
            <a:stretch/>
          </p:blipFill>
          <p:spPr>
            <a:xfrm>
              <a:off x="3875775" y="4035585"/>
              <a:ext cx="1173480" cy="128016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035A6BC6-C529-CB58-69FA-329F3B4E6F38}"/>
                </a:ext>
              </a:extLst>
            </p:cNvPr>
            <p:cNvPicPr>
              <a:picLocks noChangeAspect="1"/>
            </p:cNvPicPr>
            <p:nvPr/>
          </p:nvPicPr>
          <p:blipFill rotWithShape="1">
            <a:blip r:embed="rId6">
              <a:extLst>
                <a:ext uri="{28A0092B-C50C-407E-A947-70E740481C1C}">
                  <a14:useLocalDpi xmlns:a14="http://schemas.microsoft.com/office/drawing/2010/main" val="0"/>
                </a:ext>
              </a:extLst>
            </a:blip>
            <a:srcRect l="23519" r="21604"/>
            <a:stretch/>
          </p:blipFill>
          <p:spPr>
            <a:xfrm>
              <a:off x="5843704" y="4141363"/>
              <a:ext cx="746760" cy="1066800"/>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19E22ECE-ED05-47FA-A68E-362C92B86C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0526" y="4141363"/>
              <a:ext cx="1360800" cy="1066800"/>
            </a:xfrm>
            <a:prstGeom prst="rect">
              <a:avLst/>
            </a:prstGeom>
          </p:spPr>
        </p:pic>
      </p:grpSp>
      <p:pic>
        <p:nvPicPr>
          <p:cNvPr id="21" name="Picture 20" descr="A blue text on a black background&#10;&#10;Description automatically generated">
            <a:extLst>
              <a:ext uri="{FF2B5EF4-FFF2-40B4-BE49-F238E27FC236}">
                <a16:creationId xmlns:a16="http://schemas.microsoft.com/office/drawing/2014/main" id="{12088F3A-1B90-E67C-E67E-71E0BD3934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97342" y="2182111"/>
            <a:ext cx="2267712" cy="914400"/>
          </a:xfrm>
          <a:prstGeom prst="rect">
            <a:avLst/>
          </a:prstGeom>
        </p:spPr>
      </p:pic>
      <p:sp>
        <p:nvSpPr>
          <p:cNvPr id="22" name="Content Placeholder 11">
            <a:extLst>
              <a:ext uri="{FF2B5EF4-FFF2-40B4-BE49-F238E27FC236}">
                <a16:creationId xmlns:a16="http://schemas.microsoft.com/office/drawing/2014/main" id="{C7272770-8543-0411-E510-963E4B383A6A}"/>
              </a:ext>
            </a:extLst>
          </p:cNvPr>
          <p:cNvSpPr txBox="1">
            <a:spLocks/>
          </p:cNvSpPr>
          <p:nvPr/>
        </p:nvSpPr>
        <p:spPr>
          <a:xfrm>
            <a:off x="4405134" y="1859911"/>
            <a:ext cx="6315594" cy="822960"/>
          </a:xfrm>
          <a:prstGeom prst="rect">
            <a:avLst/>
          </a:prstGeom>
          <a:noFill/>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Bef>
                <a:spcPts val="0"/>
              </a:spcBef>
              <a:spcAft>
                <a:spcPts val="1200"/>
              </a:spcAft>
              <a:buFont typeface="Arial" panose="020B0604020202020204" pitchFamily="34" charset="0"/>
              <a:buNone/>
            </a:pPr>
            <a:r>
              <a:rPr lang="en-US" dirty="0">
                <a:latin typeface="Aptos" panose="020B0004020202020204" pitchFamily="34" charset="0"/>
                <a:cs typeface="Muna" pitchFamily="2" charset="-78"/>
              </a:rPr>
              <a:t>MovieLabs is the non-profit joint venture technology research and development laboratory / think-tank, owned by the Hollywood Studios</a:t>
            </a:r>
            <a:r>
              <a:rPr lang="en-US" sz="1600" dirty="0">
                <a:latin typeface="Aptos" panose="020B0004020202020204" pitchFamily="34" charset="0"/>
                <a:cs typeface="Muna" pitchFamily="2" charset="-78"/>
              </a:rPr>
              <a:t>.​</a:t>
            </a:r>
          </a:p>
        </p:txBody>
      </p:sp>
      <p:sp>
        <p:nvSpPr>
          <p:cNvPr id="27" name="Title 2">
            <a:extLst>
              <a:ext uri="{FF2B5EF4-FFF2-40B4-BE49-F238E27FC236}">
                <a16:creationId xmlns:a16="http://schemas.microsoft.com/office/drawing/2014/main" id="{9FCA08F5-F538-8F32-3950-2AF58B5712D0}"/>
              </a:ext>
            </a:extLst>
          </p:cNvPr>
          <p:cNvSpPr txBox="1">
            <a:spLocks/>
          </p:cNvSpPr>
          <p:nvPr/>
        </p:nvSpPr>
        <p:spPr>
          <a:xfrm>
            <a:off x="355123" y="387251"/>
            <a:ext cx="5194109" cy="776540"/>
          </a:xfrm>
          <a:prstGeom prst="rect">
            <a:avLst/>
          </a:prstGeom>
        </p:spPr>
        <p:txBody>
          <a:bodyPr/>
          <a:lstStyle>
            <a:lvl1pPr algn="l" defTabSz="914400" rtl="0" eaLnBrk="1" latinLnBrk="0" hangingPunct="1">
              <a:lnSpc>
                <a:spcPct val="85000"/>
              </a:lnSpc>
              <a:spcBef>
                <a:spcPct val="0"/>
              </a:spcBef>
              <a:buNone/>
              <a:defRPr sz="5400" b="1" i="0" kern="1200">
                <a:solidFill>
                  <a:schemeClr val="tx1"/>
                </a:solidFill>
                <a:latin typeface="Akhand Black" pitchFamily="2" charset="77"/>
                <a:ea typeface="+mj-ea"/>
                <a:cs typeface="+mj-cs"/>
              </a:defRPr>
            </a:lvl1pPr>
          </a:lstStyle>
          <a:p>
            <a:r>
              <a:rPr lang="en-US"/>
              <a:t>WHO IS </a:t>
            </a:r>
            <a:r>
              <a:rPr lang="en-US">
                <a:solidFill>
                  <a:srgbClr val="7DBAE9"/>
                </a:solidFill>
              </a:rPr>
              <a:t>MOVIELABS</a:t>
            </a:r>
            <a:r>
              <a:rPr lang="en-US"/>
              <a:t>?</a:t>
            </a:r>
          </a:p>
        </p:txBody>
      </p:sp>
    </p:spTree>
    <p:extLst>
      <p:ext uri="{BB962C8B-B14F-4D97-AF65-F5344CB8AC3E}">
        <p14:creationId xmlns:p14="http://schemas.microsoft.com/office/powerpoint/2010/main" val="358187324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F4984-74F7-13E7-4384-5B0460BE6C4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8199F7C-CA0D-ED27-12C6-36D29A7EB9D4}"/>
              </a:ext>
            </a:extLst>
          </p:cNvPr>
          <p:cNvSpPr/>
          <p:nvPr/>
        </p:nvSpPr>
        <p:spPr>
          <a:xfrm>
            <a:off x="-13359" y="1594495"/>
            <a:ext cx="12192000" cy="5263505"/>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a:t>
            </a:r>
          </a:p>
        </p:txBody>
      </p:sp>
      <p:sp>
        <p:nvSpPr>
          <p:cNvPr id="6" name="Title 2">
            <a:extLst>
              <a:ext uri="{FF2B5EF4-FFF2-40B4-BE49-F238E27FC236}">
                <a16:creationId xmlns:a16="http://schemas.microsoft.com/office/drawing/2014/main" id="{E830990B-A5A4-61B2-9A00-84D4C88C1BFD}"/>
              </a:ext>
            </a:extLst>
          </p:cNvPr>
          <p:cNvSpPr txBox="1">
            <a:spLocks/>
          </p:cNvSpPr>
          <p:nvPr/>
        </p:nvSpPr>
        <p:spPr>
          <a:xfrm>
            <a:off x="355123" y="693914"/>
            <a:ext cx="11455037" cy="776540"/>
          </a:xfrm>
          <a:prstGeom prst="rect">
            <a:avLst/>
          </a:prstGeom>
        </p:spPr>
        <p:txBody>
          <a:bodyPr/>
          <a:lstStyle>
            <a:lvl1pPr algn="l" defTabSz="914400" rtl="0" eaLnBrk="1" latinLnBrk="0" hangingPunct="1">
              <a:lnSpc>
                <a:spcPct val="85000"/>
              </a:lnSpc>
              <a:spcBef>
                <a:spcPct val="0"/>
              </a:spcBef>
              <a:buNone/>
              <a:defRPr sz="5400" b="1" i="0" kern="1200">
                <a:solidFill>
                  <a:schemeClr val="tx1"/>
                </a:solidFill>
                <a:latin typeface="Akhand Black" pitchFamily="2" charset="77"/>
                <a:ea typeface="+mj-ea"/>
                <a:cs typeface="+mj-cs"/>
              </a:defRPr>
            </a:lvl1pPr>
          </a:lstStyle>
          <a:p>
            <a:pPr marL="0" marR="0" lvl="0" indent="0" algn="l" defTabSz="685800" rtl="0" eaLnBrk="1" fontAlgn="auto" latinLnBrk="0" hangingPunct="1">
              <a:lnSpc>
                <a:spcPct val="75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khand Black" pitchFamily="2" charset="77"/>
                <a:ea typeface="DIN 2014 Bold" panose="020B0504020202020204" pitchFamily="34" charset="77"/>
                <a:cs typeface="Raanana" pitchFamily="2" charset="-79"/>
              </a:rPr>
              <a:t>THE MOVIELABS 2030 VISION</a:t>
            </a:r>
          </a:p>
        </p:txBody>
      </p:sp>
      <p:sp>
        <p:nvSpPr>
          <p:cNvPr id="25" name="Footer Placeholder 3">
            <a:extLst>
              <a:ext uri="{FF2B5EF4-FFF2-40B4-BE49-F238E27FC236}">
                <a16:creationId xmlns:a16="http://schemas.microsoft.com/office/drawing/2014/main" id="{B5489C0E-4581-91BD-6AC6-44C772496FCA}"/>
              </a:ext>
            </a:extLst>
          </p:cNvPr>
          <p:cNvSpPr txBox="1">
            <a:spLocks/>
          </p:cNvSpPr>
          <p:nvPr/>
        </p:nvSpPr>
        <p:spPr>
          <a:xfrm>
            <a:off x="9521938" y="6383867"/>
            <a:ext cx="2596412" cy="474133"/>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FFFFFF">
                    <a:alpha val="20000"/>
                  </a:srgbClr>
                </a:solidFill>
                <a:effectLst/>
                <a:uLnTx/>
                <a:uFillTx/>
                <a:latin typeface="Akhand Semilight" pitchFamily="2" charset="77"/>
                <a:ea typeface="+mn-ea"/>
                <a:cs typeface="+mn-cs"/>
              </a:rPr>
              <a:t>CONFIDENTIAL</a:t>
            </a:r>
          </a:p>
        </p:txBody>
      </p:sp>
      <p:pic>
        <p:nvPicPr>
          <p:cNvPr id="2" name="Picture 1">
            <a:hlinkClick r:id="rId3"/>
            <a:extLst>
              <a:ext uri="{FF2B5EF4-FFF2-40B4-BE49-F238E27FC236}">
                <a16:creationId xmlns:a16="http://schemas.microsoft.com/office/drawing/2014/main" id="{E275C276-953F-9210-A2CF-AFD051EB70B4}"/>
              </a:ext>
            </a:extLst>
          </p:cNvPr>
          <p:cNvPicPr>
            <a:picLocks noChangeAspect="1"/>
          </p:cNvPicPr>
          <p:nvPr/>
        </p:nvPicPr>
        <p:blipFill>
          <a:blip r:embed="rId4"/>
          <a:stretch>
            <a:fillRect/>
          </a:stretch>
        </p:blipFill>
        <p:spPr>
          <a:xfrm>
            <a:off x="1455628" y="1834025"/>
            <a:ext cx="3344972" cy="4330061"/>
          </a:xfrm>
          <a:prstGeom prst="rect">
            <a:avLst/>
          </a:prstGeom>
          <a:ln>
            <a:noFill/>
          </a:ln>
          <a:effectLst>
            <a:outerShdw blurRad="128301" dist="113020" dir="2700000" algn="tl" rotWithShape="0">
              <a:prstClr val="black">
                <a:alpha val="40000"/>
              </a:prstClr>
            </a:outerShdw>
            <a:softEdge rad="0"/>
          </a:effectLst>
        </p:spPr>
      </p:pic>
      <p:sp>
        <p:nvSpPr>
          <p:cNvPr id="9" name="TextBox 8">
            <a:extLst>
              <a:ext uri="{FF2B5EF4-FFF2-40B4-BE49-F238E27FC236}">
                <a16:creationId xmlns:a16="http://schemas.microsoft.com/office/drawing/2014/main" id="{F88FF979-FB98-9B3A-2E7F-B0182FAAA5DC}"/>
              </a:ext>
            </a:extLst>
          </p:cNvPr>
          <p:cNvSpPr txBox="1"/>
          <p:nvPr/>
        </p:nvSpPr>
        <p:spPr>
          <a:xfrm>
            <a:off x="6191013" y="2096355"/>
            <a:ext cx="5041900" cy="3416320"/>
          </a:xfrm>
          <a:prstGeom prst="rect">
            <a:avLst/>
          </a:prstGeom>
          <a:noFill/>
        </p:spPr>
        <p:txBody>
          <a:bodyPr wrap="square">
            <a:spAutoFit/>
          </a:bodyPr>
          <a:lstStyle/>
          <a:p>
            <a:r>
              <a:rPr lang="en-US" sz="3200" i="1" dirty="0">
                <a:latin typeface="Aptos" panose="020B0004020202020204" pitchFamily="34" charset="0"/>
              </a:rPr>
              <a:t>The Evolution of Media Creation – a 10 Year Vision for the Future of Media Production, Post and Creative Technologies</a:t>
            </a:r>
          </a:p>
          <a:p>
            <a:endParaRPr lang="en-US" sz="2400" dirty="0">
              <a:latin typeface="Aptos" panose="020B0004020202020204" pitchFamily="34" charset="0"/>
            </a:endParaRPr>
          </a:p>
          <a:p>
            <a:r>
              <a:rPr lang="en-US" sz="3200" b="1" dirty="0">
                <a:latin typeface="Aptos" panose="020B0004020202020204" pitchFamily="34" charset="0"/>
              </a:rPr>
              <a:t>AKA – The 2030 Vision</a:t>
            </a:r>
          </a:p>
        </p:txBody>
      </p:sp>
    </p:spTree>
    <p:extLst>
      <p:ext uri="{BB962C8B-B14F-4D97-AF65-F5344CB8AC3E}">
        <p14:creationId xmlns:p14="http://schemas.microsoft.com/office/powerpoint/2010/main" val="293350681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F4984-74F7-13E7-4384-5B0460BE6C4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8199F7C-CA0D-ED27-12C6-36D29A7EB9D4}"/>
              </a:ext>
            </a:extLst>
          </p:cNvPr>
          <p:cNvSpPr/>
          <p:nvPr/>
        </p:nvSpPr>
        <p:spPr>
          <a:xfrm>
            <a:off x="-13359" y="1594495"/>
            <a:ext cx="12192000" cy="5263505"/>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a:t>
            </a:r>
          </a:p>
        </p:txBody>
      </p:sp>
      <p:sp>
        <p:nvSpPr>
          <p:cNvPr id="6" name="Title 2">
            <a:extLst>
              <a:ext uri="{FF2B5EF4-FFF2-40B4-BE49-F238E27FC236}">
                <a16:creationId xmlns:a16="http://schemas.microsoft.com/office/drawing/2014/main" id="{E830990B-A5A4-61B2-9A00-84D4C88C1BFD}"/>
              </a:ext>
            </a:extLst>
          </p:cNvPr>
          <p:cNvSpPr txBox="1">
            <a:spLocks/>
          </p:cNvSpPr>
          <p:nvPr/>
        </p:nvSpPr>
        <p:spPr>
          <a:xfrm>
            <a:off x="355123" y="693914"/>
            <a:ext cx="11455037" cy="776540"/>
          </a:xfrm>
          <a:prstGeom prst="rect">
            <a:avLst/>
          </a:prstGeom>
        </p:spPr>
        <p:txBody>
          <a:bodyPr/>
          <a:lstStyle>
            <a:lvl1pPr algn="l" defTabSz="914400" rtl="0" eaLnBrk="1" latinLnBrk="0" hangingPunct="1">
              <a:lnSpc>
                <a:spcPct val="85000"/>
              </a:lnSpc>
              <a:spcBef>
                <a:spcPct val="0"/>
              </a:spcBef>
              <a:buNone/>
              <a:defRPr sz="5400" b="1" i="0" kern="1200">
                <a:solidFill>
                  <a:schemeClr val="tx1"/>
                </a:solidFill>
                <a:latin typeface="Akhand Black" pitchFamily="2" charset="77"/>
                <a:ea typeface="+mj-ea"/>
                <a:cs typeface="+mj-cs"/>
              </a:defRPr>
            </a:lvl1pPr>
          </a:lstStyle>
          <a:p>
            <a:pPr marL="0" marR="0" lvl="0" indent="0" algn="l" defTabSz="685800" rtl="0" eaLnBrk="1" fontAlgn="auto" latinLnBrk="0" hangingPunct="1">
              <a:lnSpc>
                <a:spcPct val="75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khand Black" pitchFamily="2" charset="77"/>
                <a:ea typeface="DIN 2014 Bold" panose="020B0504020202020204" pitchFamily="34" charset="77"/>
                <a:cs typeface="Raanana" pitchFamily="2" charset="-79"/>
              </a:rPr>
              <a:t>THE MOVIELABS 2030 VISION</a:t>
            </a:r>
          </a:p>
        </p:txBody>
      </p:sp>
      <p:sp>
        <p:nvSpPr>
          <p:cNvPr id="25" name="Footer Placeholder 3">
            <a:extLst>
              <a:ext uri="{FF2B5EF4-FFF2-40B4-BE49-F238E27FC236}">
                <a16:creationId xmlns:a16="http://schemas.microsoft.com/office/drawing/2014/main" id="{B5489C0E-4581-91BD-6AC6-44C772496FCA}"/>
              </a:ext>
            </a:extLst>
          </p:cNvPr>
          <p:cNvSpPr txBox="1">
            <a:spLocks/>
          </p:cNvSpPr>
          <p:nvPr/>
        </p:nvSpPr>
        <p:spPr>
          <a:xfrm>
            <a:off x="9521938" y="6383867"/>
            <a:ext cx="2596412" cy="474133"/>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FFFFFF">
                    <a:alpha val="20000"/>
                  </a:srgbClr>
                </a:solidFill>
                <a:effectLst/>
                <a:uLnTx/>
                <a:uFillTx/>
                <a:latin typeface="Akhand Semilight" pitchFamily="2" charset="77"/>
                <a:ea typeface="+mn-ea"/>
                <a:cs typeface="+mn-cs"/>
              </a:rPr>
              <a:t>CONFIDENTIAL</a:t>
            </a:r>
          </a:p>
        </p:txBody>
      </p:sp>
      <p:pic>
        <p:nvPicPr>
          <p:cNvPr id="2" name="Picture 1">
            <a:hlinkClick r:id="rId3"/>
            <a:extLst>
              <a:ext uri="{FF2B5EF4-FFF2-40B4-BE49-F238E27FC236}">
                <a16:creationId xmlns:a16="http://schemas.microsoft.com/office/drawing/2014/main" id="{E275C276-953F-9210-A2CF-AFD051EB70B4}"/>
              </a:ext>
            </a:extLst>
          </p:cNvPr>
          <p:cNvPicPr>
            <a:picLocks noChangeAspect="1"/>
          </p:cNvPicPr>
          <p:nvPr/>
        </p:nvPicPr>
        <p:blipFill>
          <a:blip r:embed="rId4"/>
          <a:stretch>
            <a:fillRect/>
          </a:stretch>
        </p:blipFill>
        <p:spPr>
          <a:xfrm>
            <a:off x="1455628" y="1834025"/>
            <a:ext cx="3344972" cy="4330061"/>
          </a:xfrm>
          <a:prstGeom prst="rect">
            <a:avLst/>
          </a:prstGeom>
          <a:ln>
            <a:noFill/>
          </a:ln>
          <a:effectLst>
            <a:outerShdw blurRad="128301" dist="113020" dir="2700000" algn="tl" rotWithShape="0">
              <a:prstClr val="black">
                <a:alpha val="40000"/>
              </a:prstClr>
            </a:outerShdw>
            <a:softEdge rad="0"/>
          </a:effectLst>
        </p:spPr>
      </p:pic>
      <p:sp>
        <p:nvSpPr>
          <p:cNvPr id="9" name="TextBox 8">
            <a:extLst>
              <a:ext uri="{FF2B5EF4-FFF2-40B4-BE49-F238E27FC236}">
                <a16:creationId xmlns:a16="http://schemas.microsoft.com/office/drawing/2014/main" id="{F88FF979-FB98-9B3A-2E7F-B0182FAAA5DC}"/>
              </a:ext>
            </a:extLst>
          </p:cNvPr>
          <p:cNvSpPr txBox="1"/>
          <p:nvPr/>
        </p:nvSpPr>
        <p:spPr>
          <a:xfrm>
            <a:off x="6191013" y="2096355"/>
            <a:ext cx="5041900" cy="3416320"/>
          </a:xfrm>
          <a:prstGeom prst="rect">
            <a:avLst/>
          </a:prstGeom>
          <a:noFill/>
        </p:spPr>
        <p:txBody>
          <a:bodyPr wrap="square">
            <a:spAutoFit/>
          </a:bodyPr>
          <a:lstStyle/>
          <a:p>
            <a:r>
              <a:rPr lang="en-US" sz="3200" i="1" dirty="0">
                <a:latin typeface="Aptos" panose="020B0004020202020204" pitchFamily="34" charset="0"/>
              </a:rPr>
              <a:t>The Evolution of Media Creation – a 10 Year Vision for the Future of Media Production, Post and Creative Technologies</a:t>
            </a:r>
          </a:p>
          <a:p>
            <a:endParaRPr lang="en-US" sz="2400" dirty="0">
              <a:latin typeface="Aptos" panose="020B0004020202020204" pitchFamily="34" charset="0"/>
            </a:endParaRPr>
          </a:p>
          <a:p>
            <a:r>
              <a:rPr lang="en-US" sz="3200" b="1" dirty="0">
                <a:latin typeface="Aptos" panose="020B0004020202020204" pitchFamily="34" charset="0"/>
              </a:rPr>
              <a:t>AKA – The 2030 Vision</a:t>
            </a:r>
          </a:p>
        </p:txBody>
      </p:sp>
    </p:spTree>
    <p:extLst>
      <p:ext uri="{BB962C8B-B14F-4D97-AF65-F5344CB8AC3E}">
        <p14:creationId xmlns:p14="http://schemas.microsoft.com/office/powerpoint/2010/main" val="80584790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C2C358-AE7A-6182-0A80-7A017A59B76D}"/>
              </a:ext>
            </a:extLst>
          </p:cNvPr>
          <p:cNvSpPr/>
          <p:nvPr/>
        </p:nvSpPr>
        <p:spPr>
          <a:xfrm>
            <a:off x="0" y="2098"/>
            <a:ext cx="12192000" cy="6857985"/>
          </a:xfrm>
          <a:prstGeom prst="rect">
            <a:avLst/>
          </a:prstGeom>
          <a:gradFill>
            <a:gsLst>
              <a:gs pos="0">
                <a:schemeClr val="tx1">
                  <a:alpha val="60000"/>
                </a:schemeClr>
              </a:gs>
              <a:gs pos="100000">
                <a:schemeClr val="tx1">
                  <a:lumMod val="100000"/>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82693D0-C72F-1F4C-76B3-FC03CCB0D7D5}"/>
              </a:ext>
            </a:extLst>
          </p:cNvPr>
          <p:cNvSpPr txBox="1"/>
          <p:nvPr/>
        </p:nvSpPr>
        <p:spPr>
          <a:xfrm>
            <a:off x="334102" y="64216"/>
            <a:ext cx="10205198" cy="830997"/>
          </a:xfrm>
          <a:prstGeom prst="rect">
            <a:avLst/>
          </a:prstGeom>
          <a:noFill/>
        </p:spPr>
        <p:txBody>
          <a:bodyPr wrap="square" rtlCol="0">
            <a:spAutoFit/>
          </a:bodyPr>
          <a:lstStyle>
            <a:defPPr>
              <a:defRPr lang="en-US"/>
            </a:defPPr>
            <a:lvl1pPr>
              <a:defRPr b="1">
                <a:solidFill>
                  <a:schemeClr val="bg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khand" pitchFamily="2" charset="77"/>
                <a:ea typeface="+mn-ea"/>
                <a:cs typeface="Calibri" panose="020F0502020204030204" pitchFamily="34" charset="0"/>
              </a:rPr>
              <a:t>THE 10 CORE PRINCIPLES OF THE “2030 VISION”</a:t>
            </a:r>
          </a:p>
        </p:txBody>
      </p:sp>
      <p:pic>
        <p:nvPicPr>
          <p:cNvPr id="14" name="Graphic 13">
            <a:extLst>
              <a:ext uri="{FF2B5EF4-FFF2-40B4-BE49-F238E27FC236}">
                <a16:creationId xmlns:a16="http://schemas.microsoft.com/office/drawing/2014/main" id="{FDDA0395-395E-6F01-ED45-E1AD602D33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2617" y="1081057"/>
            <a:ext cx="1554480" cy="2914650"/>
          </a:xfrm>
          <a:prstGeom prst="rect">
            <a:avLst/>
          </a:prstGeom>
        </p:spPr>
      </p:pic>
      <p:pic>
        <p:nvPicPr>
          <p:cNvPr id="20" name="Picture 19" descr="A screen shot of a phone&#10;&#10;Description automatically generated">
            <a:extLst>
              <a:ext uri="{FF2B5EF4-FFF2-40B4-BE49-F238E27FC236}">
                <a16:creationId xmlns:a16="http://schemas.microsoft.com/office/drawing/2014/main" id="{7165EA61-DB36-1989-F8EB-60BB57EE7F1F}"/>
              </a:ext>
            </a:extLst>
          </p:cNvPr>
          <p:cNvPicPr>
            <a:picLocks noChangeAspect="1"/>
          </p:cNvPicPr>
          <p:nvPr/>
        </p:nvPicPr>
        <p:blipFill>
          <a:blip r:embed="rId6"/>
          <a:stretch>
            <a:fillRect/>
          </a:stretch>
        </p:blipFill>
        <p:spPr>
          <a:xfrm>
            <a:off x="2251121" y="1093980"/>
            <a:ext cx="1554480" cy="2914650"/>
          </a:xfrm>
          <a:prstGeom prst="rect">
            <a:avLst/>
          </a:prstGeom>
        </p:spPr>
      </p:pic>
      <p:pic>
        <p:nvPicPr>
          <p:cNvPr id="22" name="Picture 21" descr="A blue and black rectangular sign with white text&#10;&#10;Description automatically generated">
            <a:extLst>
              <a:ext uri="{FF2B5EF4-FFF2-40B4-BE49-F238E27FC236}">
                <a16:creationId xmlns:a16="http://schemas.microsoft.com/office/drawing/2014/main" id="{F7A7D99D-3F34-8D5B-D9BB-8A56449AA6D8}"/>
              </a:ext>
            </a:extLst>
          </p:cNvPr>
          <p:cNvPicPr>
            <a:picLocks noChangeAspect="1"/>
          </p:cNvPicPr>
          <p:nvPr/>
        </p:nvPicPr>
        <p:blipFill>
          <a:blip r:embed="rId7"/>
          <a:stretch>
            <a:fillRect/>
          </a:stretch>
        </p:blipFill>
        <p:spPr>
          <a:xfrm>
            <a:off x="3447298" y="1093980"/>
            <a:ext cx="1554480" cy="2914650"/>
          </a:xfrm>
          <a:prstGeom prst="rect">
            <a:avLst/>
          </a:prstGeom>
        </p:spPr>
      </p:pic>
      <p:pic>
        <p:nvPicPr>
          <p:cNvPr id="24" name="Picture 23" descr="A blue and black rectangular sign with a clock and text&#10;&#10;Description automatically generated">
            <a:extLst>
              <a:ext uri="{FF2B5EF4-FFF2-40B4-BE49-F238E27FC236}">
                <a16:creationId xmlns:a16="http://schemas.microsoft.com/office/drawing/2014/main" id="{C1DC0A14-A477-F3E6-A3DB-73B5C0119F2A}"/>
              </a:ext>
            </a:extLst>
          </p:cNvPr>
          <p:cNvPicPr>
            <a:picLocks noChangeAspect="1"/>
          </p:cNvPicPr>
          <p:nvPr/>
        </p:nvPicPr>
        <p:blipFill>
          <a:blip r:embed="rId8"/>
          <a:stretch>
            <a:fillRect/>
          </a:stretch>
        </p:blipFill>
        <p:spPr>
          <a:xfrm>
            <a:off x="4659461" y="1093980"/>
            <a:ext cx="1554480" cy="2914650"/>
          </a:xfrm>
          <a:prstGeom prst="rect">
            <a:avLst/>
          </a:prstGeom>
        </p:spPr>
      </p:pic>
      <p:pic>
        <p:nvPicPr>
          <p:cNvPr id="26" name="Picture 25" descr="A screen shot of a phone&#10;&#10;Description automatically generated">
            <a:extLst>
              <a:ext uri="{FF2B5EF4-FFF2-40B4-BE49-F238E27FC236}">
                <a16:creationId xmlns:a16="http://schemas.microsoft.com/office/drawing/2014/main" id="{C915566A-2C89-82BD-413B-82888BE9855C}"/>
              </a:ext>
            </a:extLst>
          </p:cNvPr>
          <p:cNvPicPr>
            <a:picLocks noChangeAspect="1"/>
          </p:cNvPicPr>
          <p:nvPr/>
        </p:nvPicPr>
        <p:blipFill>
          <a:blip r:embed="rId9"/>
          <a:stretch>
            <a:fillRect/>
          </a:stretch>
        </p:blipFill>
        <p:spPr>
          <a:xfrm>
            <a:off x="5843291" y="1729021"/>
            <a:ext cx="1554480" cy="2914650"/>
          </a:xfrm>
          <a:prstGeom prst="rect">
            <a:avLst/>
          </a:prstGeom>
        </p:spPr>
      </p:pic>
      <p:pic>
        <p:nvPicPr>
          <p:cNvPr id="28" name="Picture 27" descr="A screen shot of a phone&#10;&#10;Description automatically generated">
            <a:extLst>
              <a:ext uri="{FF2B5EF4-FFF2-40B4-BE49-F238E27FC236}">
                <a16:creationId xmlns:a16="http://schemas.microsoft.com/office/drawing/2014/main" id="{02FA6C27-EE22-5D7D-F97E-8EECB33DAFC3}"/>
              </a:ext>
            </a:extLst>
          </p:cNvPr>
          <p:cNvPicPr>
            <a:picLocks noChangeAspect="1"/>
          </p:cNvPicPr>
          <p:nvPr/>
        </p:nvPicPr>
        <p:blipFill>
          <a:blip r:embed="rId10"/>
          <a:stretch>
            <a:fillRect/>
          </a:stretch>
        </p:blipFill>
        <p:spPr>
          <a:xfrm>
            <a:off x="7085850" y="1729021"/>
            <a:ext cx="1554480" cy="2914650"/>
          </a:xfrm>
          <a:prstGeom prst="rect">
            <a:avLst/>
          </a:prstGeom>
        </p:spPr>
      </p:pic>
      <p:pic>
        <p:nvPicPr>
          <p:cNvPr id="30" name="Picture 29" descr="A screen shot of a phone&#10;&#10;Description automatically generated">
            <a:extLst>
              <a:ext uri="{FF2B5EF4-FFF2-40B4-BE49-F238E27FC236}">
                <a16:creationId xmlns:a16="http://schemas.microsoft.com/office/drawing/2014/main" id="{55FFCCF2-6B29-388C-2E2A-289EC8A41AB3}"/>
              </a:ext>
            </a:extLst>
          </p:cNvPr>
          <p:cNvPicPr>
            <a:picLocks noChangeAspect="1"/>
          </p:cNvPicPr>
          <p:nvPr/>
        </p:nvPicPr>
        <p:blipFill>
          <a:blip r:embed="rId11"/>
          <a:stretch>
            <a:fillRect/>
          </a:stretch>
        </p:blipFill>
        <p:spPr>
          <a:xfrm>
            <a:off x="9516344" y="2446555"/>
            <a:ext cx="1554480" cy="2914650"/>
          </a:xfrm>
          <a:prstGeom prst="rect">
            <a:avLst/>
          </a:prstGeom>
        </p:spPr>
      </p:pic>
      <p:pic>
        <p:nvPicPr>
          <p:cNvPr id="36" name="Picture 35" descr="A screen shot of a phone&#10;&#10;Description automatically generated">
            <a:extLst>
              <a:ext uri="{FF2B5EF4-FFF2-40B4-BE49-F238E27FC236}">
                <a16:creationId xmlns:a16="http://schemas.microsoft.com/office/drawing/2014/main" id="{3577B8FD-043C-F733-7951-28CD9840AB2F}"/>
              </a:ext>
            </a:extLst>
          </p:cNvPr>
          <p:cNvPicPr>
            <a:picLocks noChangeAspect="1"/>
          </p:cNvPicPr>
          <p:nvPr/>
        </p:nvPicPr>
        <p:blipFill>
          <a:blip r:embed="rId12"/>
          <a:stretch>
            <a:fillRect/>
          </a:stretch>
        </p:blipFill>
        <p:spPr>
          <a:xfrm>
            <a:off x="10724123" y="2446555"/>
            <a:ext cx="1554480" cy="2914650"/>
          </a:xfrm>
          <a:prstGeom prst="rect">
            <a:avLst/>
          </a:prstGeom>
        </p:spPr>
      </p:pic>
      <p:pic>
        <p:nvPicPr>
          <p:cNvPr id="38" name="Picture 37" descr="A screen shot of a phone&#10;&#10;Description automatically generated">
            <a:extLst>
              <a:ext uri="{FF2B5EF4-FFF2-40B4-BE49-F238E27FC236}">
                <a16:creationId xmlns:a16="http://schemas.microsoft.com/office/drawing/2014/main" id="{E7DC507D-326C-2F7B-4A50-128EE143FAC7}"/>
              </a:ext>
            </a:extLst>
          </p:cNvPr>
          <p:cNvPicPr>
            <a:picLocks noChangeAspect="1"/>
          </p:cNvPicPr>
          <p:nvPr/>
        </p:nvPicPr>
        <p:blipFill>
          <a:blip r:embed="rId13"/>
          <a:stretch>
            <a:fillRect/>
          </a:stretch>
        </p:blipFill>
        <p:spPr>
          <a:xfrm>
            <a:off x="1050433" y="1093980"/>
            <a:ext cx="1554480" cy="2914650"/>
          </a:xfrm>
          <a:prstGeom prst="rect">
            <a:avLst/>
          </a:prstGeom>
        </p:spPr>
      </p:pic>
      <p:pic>
        <p:nvPicPr>
          <p:cNvPr id="34" name="Picture 33" descr="A screen shot of a cellphone&#10;&#10;Description automatically generated">
            <a:extLst>
              <a:ext uri="{FF2B5EF4-FFF2-40B4-BE49-F238E27FC236}">
                <a16:creationId xmlns:a16="http://schemas.microsoft.com/office/drawing/2014/main" id="{7D022A1B-FC61-16C8-3E02-5E6B20FE6273}"/>
              </a:ext>
            </a:extLst>
          </p:cNvPr>
          <p:cNvPicPr>
            <a:picLocks noChangeAspect="1"/>
          </p:cNvPicPr>
          <p:nvPr/>
        </p:nvPicPr>
        <p:blipFill>
          <a:blip r:embed="rId14"/>
          <a:stretch>
            <a:fillRect/>
          </a:stretch>
        </p:blipFill>
        <p:spPr>
          <a:xfrm>
            <a:off x="8284800" y="2446555"/>
            <a:ext cx="1554480" cy="2914650"/>
          </a:xfrm>
          <a:prstGeom prst="rect">
            <a:avLst/>
          </a:prstGeom>
        </p:spPr>
      </p:pic>
      <p:sp>
        <p:nvSpPr>
          <p:cNvPr id="39" name="Rectangle: Rounded Corners 38">
            <a:extLst>
              <a:ext uri="{FF2B5EF4-FFF2-40B4-BE49-F238E27FC236}">
                <a16:creationId xmlns:a16="http://schemas.microsoft.com/office/drawing/2014/main" id="{80FB6940-5E05-5A6B-293C-8E350BD94AAA}"/>
              </a:ext>
            </a:extLst>
          </p:cNvPr>
          <p:cNvSpPr/>
          <p:nvPr/>
        </p:nvSpPr>
        <p:spPr>
          <a:xfrm>
            <a:off x="66907" y="3971461"/>
            <a:ext cx="5954752" cy="563370"/>
          </a:xfrm>
          <a:prstGeom prst="roundRect">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ptos Black" panose="020B0004020202020204" pitchFamily="34" charset="0"/>
                <a:ea typeface="+mn-ea"/>
                <a:cs typeface="+mn-cs"/>
              </a:rPr>
              <a:t>A Cloud Foundation</a:t>
            </a:r>
          </a:p>
        </p:txBody>
      </p:sp>
      <p:sp>
        <p:nvSpPr>
          <p:cNvPr id="40" name="Rectangle: Rounded Corners 39">
            <a:extLst>
              <a:ext uri="{FF2B5EF4-FFF2-40B4-BE49-F238E27FC236}">
                <a16:creationId xmlns:a16="http://schemas.microsoft.com/office/drawing/2014/main" id="{F13B77F3-42A7-F679-35C3-43753D6B885F}"/>
              </a:ext>
            </a:extLst>
          </p:cNvPr>
          <p:cNvSpPr/>
          <p:nvPr/>
        </p:nvSpPr>
        <p:spPr>
          <a:xfrm>
            <a:off x="6021659" y="4611991"/>
            <a:ext cx="2392418" cy="563370"/>
          </a:xfrm>
          <a:prstGeom prst="roundRect">
            <a:avLst/>
          </a:prstGeom>
          <a:solidFill>
            <a:srgbClr val="4B565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ptos Black" panose="020B0004020202020204" pitchFamily="34" charset="0"/>
                <a:ea typeface="+mn-ea"/>
                <a:cs typeface="+mn-cs"/>
              </a:rPr>
              <a:t>Security &amp; Identity</a:t>
            </a:r>
          </a:p>
        </p:txBody>
      </p:sp>
      <p:sp>
        <p:nvSpPr>
          <p:cNvPr id="41" name="Rectangle: Rounded Corners 40">
            <a:extLst>
              <a:ext uri="{FF2B5EF4-FFF2-40B4-BE49-F238E27FC236}">
                <a16:creationId xmlns:a16="http://schemas.microsoft.com/office/drawing/2014/main" id="{AEE969A2-DC2A-5E06-DBBF-54DA49287B31}"/>
              </a:ext>
            </a:extLst>
          </p:cNvPr>
          <p:cNvSpPr/>
          <p:nvPr/>
        </p:nvSpPr>
        <p:spPr>
          <a:xfrm>
            <a:off x="8421511" y="5314078"/>
            <a:ext cx="3629240" cy="56337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6A1D5"/>
                </a:solidFill>
                <a:effectLst/>
                <a:uLnTx/>
                <a:uFillTx/>
                <a:latin typeface="Aptos Black" panose="020B0004020202020204" pitchFamily="34" charset="0"/>
                <a:ea typeface="+mn-ea"/>
                <a:cs typeface="+mn-cs"/>
              </a:rPr>
              <a:t>Software Defined Workflows</a:t>
            </a:r>
          </a:p>
        </p:txBody>
      </p:sp>
      <p:sp>
        <p:nvSpPr>
          <p:cNvPr id="42" name="Rectangle: Rounded Corners 41">
            <a:extLst>
              <a:ext uri="{FF2B5EF4-FFF2-40B4-BE49-F238E27FC236}">
                <a16:creationId xmlns:a16="http://schemas.microsoft.com/office/drawing/2014/main" id="{54C61E74-66F6-0A20-E2B4-184F2BABA891}"/>
              </a:ext>
            </a:extLst>
          </p:cNvPr>
          <p:cNvSpPr/>
          <p:nvPr/>
        </p:nvSpPr>
        <p:spPr>
          <a:xfrm>
            <a:off x="84735" y="6127547"/>
            <a:ext cx="11966015" cy="563370"/>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6F7F8">
                    <a:lumMod val="25000"/>
                  </a:srgbClr>
                </a:solidFill>
                <a:effectLst/>
                <a:uLnTx/>
                <a:uFillTx/>
                <a:latin typeface="Aptos Black" panose="020B0004020202020204" pitchFamily="34" charset="0"/>
                <a:ea typeface="+mn-ea"/>
                <a:cs typeface="+mn-cs"/>
              </a:rPr>
              <a:t>Interoperability</a:t>
            </a:r>
          </a:p>
        </p:txBody>
      </p:sp>
      <p:cxnSp>
        <p:nvCxnSpPr>
          <p:cNvPr id="44" name="Straight Arrow Connector 43">
            <a:extLst>
              <a:ext uri="{FF2B5EF4-FFF2-40B4-BE49-F238E27FC236}">
                <a16:creationId xmlns:a16="http://schemas.microsoft.com/office/drawing/2014/main" id="{EEA388C7-FDDC-FC52-13B2-BE2AE0F3538D}"/>
              </a:ext>
            </a:extLst>
          </p:cNvPr>
          <p:cNvCxnSpPr>
            <a:cxnSpLocks/>
            <a:stCxn id="39" idx="2"/>
          </p:cNvCxnSpPr>
          <p:nvPr/>
        </p:nvCxnSpPr>
        <p:spPr>
          <a:xfrm>
            <a:off x="3044283" y="4534831"/>
            <a:ext cx="0" cy="1592716"/>
          </a:xfrm>
          <a:prstGeom prst="straightConnector1">
            <a:avLst/>
          </a:prstGeom>
          <a:ln w="38100">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E0630B23-747E-8B81-0DFB-35B01CF0F3EA}"/>
              </a:ext>
            </a:extLst>
          </p:cNvPr>
          <p:cNvCxnSpPr>
            <a:cxnSpLocks/>
          </p:cNvCxnSpPr>
          <p:nvPr/>
        </p:nvCxnSpPr>
        <p:spPr>
          <a:xfrm>
            <a:off x="7285463" y="5175361"/>
            <a:ext cx="0" cy="952186"/>
          </a:xfrm>
          <a:prstGeom prst="straightConnector1">
            <a:avLst/>
          </a:prstGeom>
          <a:ln w="38100">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3DDF452-234B-92EC-96B3-D9BD83CCA53E}"/>
              </a:ext>
            </a:extLst>
          </p:cNvPr>
          <p:cNvCxnSpPr>
            <a:cxnSpLocks/>
          </p:cNvCxnSpPr>
          <p:nvPr/>
        </p:nvCxnSpPr>
        <p:spPr>
          <a:xfrm>
            <a:off x="10322311" y="5877448"/>
            <a:ext cx="0" cy="250099"/>
          </a:xfrm>
          <a:prstGeom prst="straightConnector1">
            <a:avLst/>
          </a:prstGeom>
          <a:ln w="38100">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058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1000"/>
                                        <p:tgtEl>
                                          <p:spTgt spid="41"/>
                                        </p:tgtEl>
                                      </p:cBhvr>
                                    </p:animEffect>
                                    <p:anim calcmode="lin" valueType="num">
                                      <p:cBhvr>
                                        <p:cTn id="18" dur="1000" fill="hold"/>
                                        <p:tgtEl>
                                          <p:spTgt spid="41"/>
                                        </p:tgtEl>
                                        <p:attrNameLst>
                                          <p:attrName>ppt_x</p:attrName>
                                        </p:attrNameLst>
                                      </p:cBhvr>
                                      <p:tavLst>
                                        <p:tav tm="0">
                                          <p:val>
                                            <p:strVal val="#ppt_x"/>
                                          </p:val>
                                        </p:tav>
                                        <p:tav tm="100000">
                                          <p:val>
                                            <p:strVal val="#ppt_x"/>
                                          </p:val>
                                        </p:tav>
                                      </p:tavLst>
                                    </p:anim>
                                    <p:anim calcmode="lin" valueType="num">
                                      <p:cBhvr>
                                        <p:cTn id="1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1000"/>
                                        <p:tgtEl>
                                          <p:spTgt spid="44"/>
                                        </p:tgtEl>
                                      </p:cBhvr>
                                    </p:animEffect>
                                    <p:anim calcmode="lin" valueType="num">
                                      <p:cBhvr>
                                        <p:cTn id="25" dur="1000" fill="hold"/>
                                        <p:tgtEl>
                                          <p:spTgt spid="44"/>
                                        </p:tgtEl>
                                        <p:attrNameLst>
                                          <p:attrName>ppt_x</p:attrName>
                                        </p:attrNameLst>
                                      </p:cBhvr>
                                      <p:tavLst>
                                        <p:tav tm="0">
                                          <p:val>
                                            <p:strVal val="#ppt_x"/>
                                          </p:val>
                                        </p:tav>
                                        <p:tav tm="100000">
                                          <p:val>
                                            <p:strVal val="#ppt_x"/>
                                          </p:val>
                                        </p:tav>
                                      </p:tavLst>
                                    </p:anim>
                                    <p:anim calcmode="lin" valueType="num">
                                      <p:cBhvr>
                                        <p:cTn id="26" dur="1000" fill="hold"/>
                                        <p:tgtEl>
                                          <p:spTgt spid="4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1000"/>
                                        <p:tgtEl>
                                          <p:spTgt spid="48"/>
                                        </p:tgtEl>
                                      </p:cBhvr>
                                    </p:animEffect>
                                    <p:anim calcmode="lin" valueType="num">
                                      <p:cBhvr>
                                        <p:cTn id="30" dur="1000" fill="hold"/>
                                        <p:tgtEl>
                                          <p:spTgt spid="48"/>
                                        </p:tgtEl>
                                        <p:attrNameLst>
                                          <p:attrName>ppt_x</p:attrName>
                                        </p:attrNameLst>
                                      </p:cBhvr>
                                      <p:tavLst>
                                        <p:tav tm="0">
                                          <p:val>
                                            <p:strVal val="#ppt_x"/>
                                          </p:val>
                                        </p:tav>
                                        <p:tav tm="100000">
                                          <p:val>
                                            <p:strVal val="#ppt_x"/>
                                          </p:val>
                                        </p:tav>
                                      </p:tavLst>
                                    </p:anim>
                                    <p:anim calcmode="lin" valueType="num">
                                      <p:cBhvr>
                                        <p:cTn id="31" dur="1000" fill="hold"/>
                                        <p:tgtEl>
                                          <p:spTgt spid="4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1000"/>
                                        <p:tgtEl>
                                          <p:spTgt spid="50"/>
                                        </p:tgtEl>
                                      </p:cBhvr>
                                    </p:animEffect>
                                    <p:anim calcmode="lin" valueType="num">
                                      <p:cBhvr>
                                        <p:cTn id="35" dur="1000" fill="hold"/>
                                        <p:tgtEl>
                                          <p:spTgt spid="50"/>
                                        </p:tgtEl>
                                        <p:attrNameLst>
                                          <p:attrName>ppt_x</p:attrName>
                                        </p:attrNameLst>
                                      </p:cBhvr>
                                      <p:tavLst>
                                        <p:tav tm="0">
                                          <p:val>
                                            <p:strVal val="#ppt_x"/>
                                          </p:val>
                                        </p:tav>
                                        <p:tav tm="100000">
                                          <p:val>
                                            <p:strVal val="#ppt_x"/>
                                          </p:val>
                                        </p:tav>
                                      </p:tavLst>
                                    </p:anim>
                                    <p:anim calcmode="lin" valueType="num">
                                      <p:cBhvr>
                                        <p:cTn id="36" dur="1000" fill="hold"/>
                                        <p:tgtEl>
                                          <p:spTgt spid="5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1000"/>
                                        <p:tgtEl>
                                          <p:spTgt spid="42"/>
                                        </p:tgtEl>
                                      </p:cBhvr>
                                    </p:animEffect>
                                    <p:anim calcmode="lin" valueType="num">
                                      <p:cBhvr>
                                        <p:cTn id="40" dur="1000" fill="hold"/>
                                        <p:tgtEl>
                                          <p:spTgt spid="42"/>
                                        </p:tgtEl>
                                        <p:attrNameLst>
                                          <p:attrName>ppt_x</p:attrName>
                                        </p:attrNameLst>
                                      </p:cBhvr>
                                      <p:tavLst>
                                        <p:tav tm="0">
                                          <p:val>
                                            <p:strVal val="#ppt_x"/>
                                          </p:val>
                                        </p:tav>
                                        <p:tav tm="100000">
                                          <p:val>
                                            <p:strVal val="#ppt_x"/>
                                          </p:val>
                                        </p:tav>
                                      </p:tavLst>
                                    </p:anim>
                                    <p:anim calcmode="lin" valueType="num">
                                      <p:cBhvr>
                                        <p:cTn id="4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C2C358-AE7A-6182-0A80-7A017A59B76D}"/>
              </a:ext>
            </a:extLst>
          </p:cNvPr>
          <p:cNvSpPr/>
          <p:nvPr/>
        </p:nvSpPr>
        <p:spPr>
          <a:xfrm>
            <a:off x="0" y="2098"/>
            <a:ext cx="12192000" cy="6857985"/>
          </a:xfrm>
          <a:prstGeom prst="rect">
            <a:avLst/>
          </a:prstGeom>
          <a:gradFill>
            <a:gsLst>
              <a:gs pos="0">
                <a:schemeClr val="tx1">
                  <a:alpha val="60000"/>
                </a:schemeClr>
              </a:gs>
              <a:gs pos="100000">
                <a:schemeClr val="tx1">
                  <a:lumMod val="100000"/>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82693D0-C72F-1F4C-76B3-FC03CCB0D7D5}"/>
              </a:ext>
            </a:extLst>
          </p:cNvPr>
          <p:cNvSpPr txBox="1"/>
          <p:nvPr/>
        </p:nvSpPr>
        <p:spPr>
          <a:xfrm>
            <a:off x="334102" y="64216"/>
            <a:ext cx="10205198" cy="830997"/>
          </a:xfrm>
          <a:prstGeom prst="rect">
            <a:avLst/>
          </a:prstGeom>
          <a:noFill/>
        </p:spPr>
        <p:txBody>
          <a:bodyPr wrap="square" rtlCol="0">
            <a:spAutoFit/>
          </a:bodyPr>
          <a:lstStyle>
            <a:defPPr>
              <a:defRPr lang="en-US"/>
            </a:defPPr>
            <a:lvl1pPr>
              <a:defRPr b="1">
                <a:solidFill>
                  <a:schemeClr val="bg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khand" pitchFamily="2" charset="77"/>
                <a:ea typeface="+mn-ea"/>
                <a:cs typeface="Calibri" panose="020F0502020204030204" pitchFamily="34" charset="0"/>
              </a:rPr>
              <a:t>THE 10 CORE PRINCIPLES OF THE “2030 VISION”</a:t>
            </a:r>
          </a:p>
        </p:txBody>
      </p:sp>
      <p:pic>
        <p:nvPicPr>
          <p:cNvPr id="14" name="Graphic 13">
            <a:extLst>
              <a:ext uri="{FF2B5EF4-FFF2-40B4-BE49-F238E27FC236}">
                <a16:creationId xmlns:a16="http://schemas.microsoft.com/office/drawing/2014/main" id="{FDDA0395-395E-6F01-ED45-E1AD602D33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9471" y="957331"/>
            <a:ext cx="2438400" cy="4572000"/>
          </a:xfrm>
          <a:prstGeom prst="rect">
            <a:avLst/>
          </a:prstGeom>
        </p:spPr>
      </p:pic>
      <p:pic>
        <p:nvPicPr>
          <p:cNvPr id="20" name="Picture 19" descr="A screen shot of a phone&#10;&#10;Description automatically generated">
            <a:extLst>
              <a:ext uri="{FF2B5EF4-FFF2-40B4-BE49-F238E27FC236}">
                <a16:creationId xmlns:a16="http://schemas.microsoft.com/office/drawing/2014/main" id="{7165EA61-DB36-1989-F8EB-60BB57EE7F1F}"/>
              </a:ext>
            </a:extLst>
          </p:cNvPr>
          <p:cNvPicPr>
            <a:picLocks noChangeAspect="1"/>
          </p:cNvPicPr>
          <p:nvPr/>
        </p:nvPicPr>
        <p:blipFill>
          <a:blip r:embed="rId6"/>
          <a:stretch>
            <a:fillRect/>
          </a:stretch>
        </p:blipFill>
        <p:spPr>
          <a:xfrm>
            <a:off x="4631547" y="957331"/>
            <a:ext cx="2438400" cy="4572000"/>
          </a:xfrm>
          <a:prstGeom prst="rect">
            <a:avLst/>
          </a:prstGeom>
        </p:spPr>
      </p:pic>
      <p:pic>
        <p:nvPicPr>
          <p:cNvPr id="22" name="Picture 21" descr="A blue and black rectangular sign with white text&#10;&#10;Description automatically generated">
            <a:extLst>
              <a:ext uri="{FF2B5EF4-FFF2-40B4-BE49-F238E27FC236}">
                <a16:creationId xmlns:a16="http://schemas.microsoft.com/office/drawing/2014/main" id="{F7A7D99D-3F34-8D5B-D9BB-8A56449AA6D8}"/>
              </a:ext>
            </a:extLst>
          </p:cNvPr>
          <p:cNvPicPr>
            <a:picLocks noChangeAspect="1"/>
          </p:cNvPicPr>
          <p:nvPr/>
        </p:nvPicPr>
        <p:blipFill>
          <a:blip r:embed="rId7"/>
          <a:stretch>
            <a:fillRect/>
          </a:stretch>
        </p:blipFill>
        <p:spPr>
          <a:xfrm>
            <a:off x="6612585" y="957331"/>
            <a:ext cx="2438400" cy="4572000"/>
          </a:xfrm>
          <a:prstGeom prst="rect">
            <a:avLst/>
          </a:prstGeom>
        </p:spPr>
      </p:pic>
      <p:pic>
        <p:nvPicPr>
          <p:cNvPr id="24" name="Picture 23" descr="A blue and black rectangular sign with a clock and text&#10;&#10;Description automatically generated">
            <a:extLst>
              <a:ext uri="{FF2B5EF4-FFF2-40B4-BE49-F238E27FC236}">
                <a16:creationId xmlns:a16="http://schemas.microsoft.com/office/drawing/2014/main" id="{C1DC0A14-A477-F3E6-A3DB-73B5C0119F2A}"/>
              </a:ext>
            </a:extLst>
          </p:cNvPr>
          <p:cNvPicPr>
            <a:picLocks noChangeAspect="1"/>
          </p:cNvPicPr>
          <p:nvPr/>
        </p:nvPicPr>
        <p:blipFill>
          <a:blip r:embed="rId8"/>
          <a:stretch>
            <a:fillRect/>
          </a:stretch>
        </p:blipFill>
        <p:spPr>
          <a:xfrm>
            <a:off x="8593623" y="957331"/>
            <a:ext cx="2438400" cy="4572000"/>
          </a:xfrm>
          <a:prstGeom prst="rect">
            <a:avLst/>
          </a:prstGeom>
        </p:spPr>
      </p:pic>
      <p:pic>
        <p:nvPicPr>
          <p:cNvPr id="38" name="Picture 37" descr="A screen shot of a phone&#10;&#10;Description automatically generated">
            <a:extLst>
              <a:ext uri="{FF2B5EF4-FFF2-40B4-BE49-F238E27FC236}">
                <a16:creationId xmlns:a16="http://schemas.microsoft.com/office/drawing/2014/main" id="{E7DC507D-326C-2F7B-4A50-128EE143FAC7}"/>
              </a:ext>
            </a:extLst>
          </p:cNvPr>
          <p:cNvPicPr>
            <a:picLocks noChangeAspect="1"/>
          </p:cNvPicPr>
          <p:nvPr/>
        </p:nvPicPr>
        <p:blipFill>
          <a:blip r:embed="rId9"/>
          <a:stretch>
            <a:fillRect/>
          </a:stretch>
        </p:blipFill>
        <p:spPr>
          <a:xfrm>
            <a:off x="2650509" y="957331"/>
            <a:ext cx="2438400" cy="4572000"/>
          </a:xfrm>
          <a:prstGeom prst="rect">
            <a:avLst/>
          </a:prstGeom>
        </p:spPr>
      </p:pic>
      <p:sp>
        <p:nvSpPr>
          <p:cNvPr id="39" name="Rectangle: Rounded Corners 38">
            <a:extLst>
              <a:ext uri="{FF2B5EF4-FFF2-40B4-BE49-F238E27FC236}">
                <a16:creationId xmlns:a16="http://schemas.microsoft.com/office/drawing/2014/main" id="{80FB6940-5E05-5A6B-293C-8E350BD94AAA}"/>
              </a:ext>
            </a:extLst>
          </p:cNvPr>
          <p:cNvSpPr/>
          <p:nvPr/>
        </p:nvSpPr>
        <p:spPr>
          <a:xfrm>
            <a:off x="981608" y="5565428"/>
            <a:ext cx="9823755" cy="563370"/>
          </a:xfrm>
          <a:prstGeom prst="roundRect">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ptos Black" panose="020B0004020202020204" pitchFamily="34" charset="0"/>
                <a:ea typeface="+mn-ea"/>
                <a:cs typeface="+mn-cs"/>
              </a:rPr>
              <a:t>A Cloud Foundation</a:t>
            </a:r>
          </a:p>
        </p:txBody>
      </p:sp>
    </p:spTree>
    <p:extLst>
      <p:ext uri="{BB962C8B-B14F-4D97-AF65-F5344CB8AC3E}">
        <p14:creationId xmlns:p14="http://schemas.microsoft.com/office/powerpoint/2010/main" val="417693212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C2C358-AE7A-6182-0A80-7A017A59B76D}"/>
              </a:ext>
            </a:extLst>
          </p:cNvPr>
          <p:cNvSpPr/>
          <p:nvPr/>
        </p:nvSpPr>
        <p:spPr>
          <a:xfrm>
            <a:off x="0" y="2098"/>
            <a:ext cx="12192000" cy="6857985"/>
          </a:xfrm>
          <a:prstGeom prst="rect">
            <a:avLst/>
          </a:prstGeom>
          <a:gradFill>
            <a:gsLst>
              <a:gs pos="0">
                <a:schemeClr val="tx1">
                  <a:alpha val="60000"/>
                </a:schemeClr>
              </a:gs>
              <a:gs pos="100000">
                <a:schemeClr val="tx1">
                  <a:lumMod val="100000"/>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82693D0-C72F-1F4C-76B3-FC03CCB0D7D5}"/>
              </a:ext>
            </a:extLst>
          </p:cNvPr>
          <p:cNvSpPr txBox="1"/>
          <p:nvPr/>
        </p:nvSpPr>
        <p:spPr>
          <a:xfrm>
            <a:off x="334102" y="64216"/>
            <a:ext cx="10205198" cy="830997"/>
          </a:xfrm>
          <a:prstGeom prst="rect">
            <a:avLst/>
          </a:prstGeom>
          <a:noFill/>
        </p:spPr>
        <p:txBody>
          <a:bodyPr wrap="square" rtlCol="0">
            <a:spAutoFit/>
          </a:bodyPr>
          <a:lstStyle>
            <a:defPPr>
              <a:defRPr lang="en-US"/>
            </a:defPPr>
            <a:lvl1pPr>
              <a:defRPr b="1">
                <a:solidFill>
                  <a:schemeClr val="bg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khand" pitchFamily="2" charset="77"/>
                <a:ea typeface="+mn-ea"/>
                <a:cs typeface="Calibri" panose="020F0502020204030204" pitchFamily="34" charset="0"/>
              </a:rPr>
              <a:t>THE 10 CORE PRINCIPLES OF THE “2030 VISION”</a:t>
            </a:r>
          </a:p>
        </p:txBody>
      </p:sp>
      <p:pic>
        <p:nvPicPr>
          <p:cNvPr id="4" name="Picture 3" descr="A screen shot of a phone&#10;&#10;Description automatically generated">
            <a:extLst>
              <a:ext uri="{FF2B5EF4-FFF2-40B4-BE49-F238E27FC236}">
                <a16:creationId xmlns:a16="http://schemas.microsoft.com/office/drawing/2014/main" id="{DA011E09-6DAA-09A9-963F-E411E65207F6}"/>
              </a:ext>
            </a:extLst>
          </p:cNvPr>
          <p:cNvPicPr>
            <a:picLocks noChangeAspect="1"/>
          </p:cNvPicPr>
          <p:nvPr/>
        </p:nvPicPr>
        <p:blipFill>
          <a:blip r:embed="rId4"/>
          <a:stretch>
            <a:fillRect/>
          </a:stretch>
        </p:blipFill>
        <p:spPr>
          <a:xfrm>
            <a:off x="676943" y="895213"/>
            <a:ext cx="2438400" cy="4572000"/>
          </a:xfrm>
          <a:prstGeom prst="rect">
            <a:avLst/>
          </a:prstGeom>
        </p:spPr>
      </p:pic>
      <p:pic>
        <p:nvPicPr>
          <p:cNvPr id="6" name="Picture 5" descr="A screen shot of a phone&#10;&#10;Description automatically generated">
            <a:extLst>
              <a:ext uri="{FF2B5EF4-FFF2-40B4-BE49-F238E27FC236}">
                <a16:creationId xmlns:a16="http://schemas.microsoft.com/office/drawing/2014/main" id="{1B064392-2E4C-AA5C-A6DF-7E33CDF4C3A1}"/>
              </a:ext>
            </a:extLst>
          </p:cNvPr>
          <p:cNvPicPr>
            <a:picLocks noChangeAspect="1"/>
          </p:cNvPicPr>
          <p:nvPr/>
        </p:nvPicPr>
        <p:blipFill>
          <a:blip r:embed="rId5"/>
          <a:stretch>
            <a:fillRect/>
          </a:stretch>
        </p:blipFill>
        <p:spPr>
          <a:xfrm>
            <a:off x="3458184" y="977275"/>
            <a:ext cx="2438400" cy="4572000"/>
          </a:xfrm>
          <a:prstGeom prst="rect">
            <a:avLst/>
          </a:prstGeom>
        </p:spPr>
      </p:pic>
      <p:sp>
        <p:nvSpPr>
          <p:cNvPr id="7" name="Rectangle: Rounded Corners 39">
            <a:extLst>
              <a:ext uri="{FF2B5EF4-FFF2-40B4-BE49-F238E27FC236}">
                <a16:creationId xmlns:a16="http://schemas.microsoft.com/office/drawing/2014/main" id="{297047F1-EC23-A6FA-6EA4-B4585D620AEB}"/>
              </a:ext>
            </a:extLst>
          </p:cNvPr>
          <p:cNvSpPr/>
          <p:nvPr/>
        </p:nvSpPr>
        <p:spPr>
          <a:xfrm>
            <a:off x="1003175" y="5631337"/>
            <a:ext cx="4581196" cy="563370"/>
          </a:xfrm>
          <a:prstGeom prst="roundRect">
            <a:avLst/>
          </a:prstGeom>
          <a:solidFill>
            <a:srgbClr val="4B565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ptos Black" panose="020B0004020202020204" pitchFamily="34" charset="0"/>
                <a:ea typeface="+mn-ea"/>
                <a:cs typeface="+mn-cs"/>
              </a:rPr>
              <a:t>Security &amp; Identity</a:t>
            </a:r>
          </a:p>
        </p:txBody>
      </p:sp>
      <p:pic>
        <p:nvPicPr>
          <p:cNvPr id="12" name="Picture 11">
            <a:extLst>
              <a:ext uri="{FF2B5EF4-FFF2-40B4-BE49-F238E27FC236}">
                <a16:creationId xmlns:a16="http://schemas.microsoft.com/office/drawing/2014/main" id="{6F84DD51-9EC6-CD7C-F678-2CC3B5EAA7AA}"/>
              </a:ext>
            </a:extLst>
          </p:cNvPr>
          <p:cNvPicPr>
            <a:picLocks noChangeAspect="1"/>
          </p:cNvPicPr>
          <p:nvPr/>
        </p:nvPicPr>
        <p:blipFill>
          <a:blip r:embed="rId6"/>
          <a:stretch>
            <a:fillRect/>
          </a:stretch>
        </p:blipFill>
        <p:spPr>
          <a:xfrm>
            <a:off x="5854865" y="5629913"/>
            <a:ext cx="6378854" cy="1129588"/>
          </a:xfrm>
          <a:prstGeom prst="rect">
            <a:avLst/>
          </a:prstGeom>
        </p:spPr>
      </p:pic>
    </p:spTree>
    <p:extLst>
      <p:ext uri="{BB962C8B-B14F-4D97-AF65-F5344CB8AC3E}">
        <p14:creationId xmlns:p14="http://schemas.microsoft.com/office/powerpoint/2010/main" val="83315679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C2C358-AE7A-6182-0A80-7A017A59B76D}"/>
              </a:ext>
            </a:extLst>
          </p:cNvPr>
          <p:cNvSpPr/>
          <p:nvPr/>
        </p:nvSpPr>
        <p:spPr>
          <a:xfrm>
            <a:off x="0" y="2098"/>
            <a:ext cx="12192000" cy="6857985"/>
          </a:xfrm>
          <a:prstGeom prst="rect">
            <a:avLst/>
          </a:prstGeom>
          <a:gradFill>
            <a:gsLst>
              <a:gs pos="0">
                <a:schemeClr val="tx1">
                  <a:alpha val="60000"/>
                </a:schemeClr>
              </a:gs>
              <a:gs pos="100000">
                <a:schemeClr val="tx1">
                  <a:lumMod val="100000"/>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82693D0-C72F-1F4C-76B3-FC03CCB0D7D5}"/>
              </a:ext>
            </a:extLst>
          </p:cNvPr>
          <p:cNvSpPr txBox="1"/>
          <p:nvPr/>
        </p:nvSpPr>
        <p:spPr>
          <a:xfrm>
            <a:off x="334102" y="64216"/>
            <a:ext cx="10205198" cy="830997"/>
          </a:xfrm>
          <a:prstGeom prst="rect">
            <a:avLst/>
          </a:prstGeom>
          <a:noFill/>
        </p:spPr>
        <p:txBody>
          <a:bodyPr wrap="square" rtlCol="0">
            <a:spAutoFit/>
          </a:bodyPr>
          <a:lstStyle>
            <a:defPPr>
              <a:defRPr lang="en-US"/>
            </a:defPPr>
            <a:lvl1pPr>
              <a:defRPr b="1">
                <a:solidFill>
                  <a:schemeClr val="bg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khand" pitchFamily="2" charset="77"/>
                <a:ea typeface="+mn-ea"/>
                <a:cs typeface="Calibri" panose="020F0502020204030204" pitchFamily="34" charset="0"/>
              </a:rPr>
              <a:t>THE 10 CORE PRINCIPLES OF THE “2030 VISION”</a:t>
            </a:r>
          </a:p>
        </p:txBody>
      </p:sp>
      <p:pic>
        <p:nvPicPr>
          <p:cNvPr id="13" name="Picture 12" descr="A screen shot of a phone&#10;&#10;Description automatically generated">
            <a:extLst>
              <a:ext uri="{FF2B5EF4-FFF2-40B4-BE49-F238E27FC236}">
                <a16:creationId xmlns:a16="http://schemas.microsoft.com/office/drawing/2014/main" id="{B53CC4CE-632A-9FEF-4D25-BF3F8B5F8C54}"/>
              </a:ext>
            </a:extLst>
          </p:cNvPr>
          <p:cNvPicPr>
            <a:picLocks noChangeAspect="1"/>
          </p:cNvPicPr>
          <p:nvPr/>
        </p:nvPicPr>
        <p:blipFill>
          <a:blip r:embed="rId4"/>
          <a:stretch>
            <a:fillRect/>
          </a:stretch>
        </p:blipFill>
        <p:spPr>
          <a:xfrm>
            <a:off x="2263446" y="895213"/>
            <a:ext cx="2438400" cy="4572000"/>
          </a:xfrm>
          <a:prstGeom prst="rect">
            <a:avLst/>
          </a:prstGeom>
        </p:spPr>
      </p:pic>
      <p:pic>
        <p:nvPicPr>
          <p:cNvPr id="15" name="Picture 14" descr="A screen shot of a phone&#10;&#10;Description automatically generated">
            <a:extLst>
              <a:ext uri="{FF2B5EF4-FFF2-40B4-BE49-F238E27FC236}">
                <a16:creationId xmlns:a16="http://schemas.microsoft.com/office/drawing/2014/main" id="{19BE45CE-8B68-A9A8-B917-5BCA0A71131F}"/>
              </a:ext>
            </a:extLst>
          </p:cNvPr>
          <p:cNvPicPr>
            <a:picLocks noChangeAspect="1"/>
          </p:cNvPicPr>
          <p:nvPr/>
        </p:nvPicPr>
        <p:blipFill>
          <a:blip r:embed="rId5"/>
          <a:stretch>
            <a:fillRect/>
          </a:stretch>
        </p:blipFill>
        <p:spPr>
          <a:xfrm>
            <a:off x="4192790" y="895213"/>
            <a:ext cx="2438400" cy="4572000"/>
          </a:xfrm>
          <a:prstGeom prst="rect">
            <a:avLst/>
          </a:prstGeom>
        </p:spPr>
      </p:pic>
      <p:pic>
        <p:nvPicPr>
          <p:cNvPr id="16" name="Picture 15" descr="A screen shot of a cellphone&#10;&#10;Description automatically generated">
            <a:extLst>
              <a:ext uri="{FF2B5EF4-FFF2-40B4-BE49-F238E27FC236}">
                <a16:creationId xmlns:a16="http://schemas.microsoft.com/office/drawing/2014/main" id="{17E32CBD-89A1-7C69-6E4B-C680562BFEF7}"/>
              </a:ext>
            </a:extLst>
          </p:cNvPr>
          <p:cNvPicPr>
            <a:picLocks noChangeAspect="1"/>
          </p:cNvPicPr>
          <p:nvPr/>
        </p:nvPicPr>
        <p:blipFill>
          <a:blip r:embed="rId6"/>
          <a:stretch>
            <a:fillRect/>
          </a:stretch>
        </p:blipFill>
        <p:spPr>
          <a:xfrm>
            <a:off x="334102" y="895213"/>
            <a:ext cx="2438400" cy="4572000"/>
          </a:xfrm>
          <a:prstGeom prst="rect">
            <a:avLst/>
          </a:prstGeom>
        </p:spPr>
      </p:pic>
      <p:sp>
        <p:nvSpPr>
          <p:cNvPr id="17" name="Rectangle: Rounded Corners 40">
            <a:extLst>
              <a:ext uri="{FF2B5EF4-FFF2-40B4-BE49-F238E27FC236}">
                <a16:creationId xmlns:a16="http://schemas.microsoft.com/office/drawing/2014/main" id="{83E18518-CBE4-24E7-3599-2330D8D9984C}"/>
              </a:ext>
            </a:extLst>
          </p:cNvPr>
          <p:cNvSpPr/>
          <p:nvPr/>
        </p:nvSpPr>
        <p:spPr>
          <a:xfrm>
            <a:off x="698096" y="5681102"/>
            <a:ext cx="5539418" cy="56337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6A1D5"/>
                </a:solidFill>
                <a:effectLst/>
                <a:uLnTx/>
                <a:uFillTx/>
                <a:latin typeface="Aptos Black" panose="020B0004020202020204" pitchFamily="34" charset="0"/>
                <a:ea typeface="+mn-ea"/>
                <a:cs typeface="+mn-cs"/>
              </a:rPr>
              <a:t>Software Defined Workflows</a:t>
            </a:r>
          </a:p>
        </p:txBody>
      </p:sp>
    </p:spTree>
    <p:extLst>
      <p:ext uri="{BB962C8B-B14F-4D97-AF65-F5344CB8AC3E}">
        <p14:creationId xmlns:p14="http://schemas.microsoft.com/office/powerpoint/2010/main" val="124446579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a:extLst>
            <a:ext uri="{FF2B5EF4-FFF2-40B4-BE49-F238E27FC236}">
              <a16:creationId xmlns:a16="http://schemas.microsoft.com/office/drawing/2014/main" id="{EDB406E1-2D37-C775-27AE-2C171132FB2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DE7154C-0A1E-2D75-FD35-13B1A61BCF25}"/>
              </a:ext>
            </a:extLst>
          </p:cNvPr>
          <p:cNvSpPr/>
          <p:nvPr/>
        </p:nvSpPr>
        <p:spPr>
          <a:xfrm>
            <a:off x="0" y="2098"/>
            <a:ext cx="12192000" cy="6857985"/>
          </a:xfrm>
          <a:prstGeom prst="rect">
            <a:avLst/>
          </a:prstGeom>
          <a:gradFill>
            <a:gsLst>
              <a:gs pos="0">
                <a:schemeClr val="tx1">
                  <a:alpha val="60000"/>
                </a:schemeClr>
              </a:gs>
              <a:gs pos="100000">
                <a:schemeClr val="tx1">
                  <a:lumMod val="100000"/>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36F84EA-86F3-8239-6989-1F1884D22A82}"/>
              </a:ext>
            </a:extLst>
          </p:cNvPr>
          <p:cNvSpPr txBox="1"/>
          <p:nvPr/>
        </p:nvSpPr>
        <p:spPr>
          <a:xfrm>
            <a:off x="334102" y="64216"/>
            <a:ext cx="10205198" cy="830997"/>
          </a:xfrm>
          <a:prstGeom prst="rect">
            <a:avLst/>
          </a:prstGeom>
          <a:noFill/>
        </p:spPr>
        <p:txBody>
          <a:bodyPr wrap="square" rtlCol="0">
            <a:spAutoFit/>
          </a:bodyPr>
          <a:lstStyle>
            <a:defPPr>
              <a:defRPr lang="en-US"/>
            </a:defPPr>
            <a:lvl1pPr>
              <a:defRPr b="1">
                <a:solidFill>
                  <a:schemeClr val="bg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khand" pitchFamily="2" charset="77"/>
                <a:ea typeface="+mn-ea"/>
                <a:cs typeface="Calibri" panose="020F0502020204030204" pitchFamily="34" charset="0"/>
              </a:rPr>
              <a:t>THE 10 CORE PRINCIPLES OF THE “2030 VISION”</a:t>
            </a:r>
          </a:p>
        </p:txBody>
      </p:sp>
      <p:pic>
        <p:nvPicPr>
          <p:cNvPr id="14" name="Graphic 13">
            <a:extLst>
              <a:ext uri="{FF2B5EF4-FFF2-40B4-BE49-F238E27FC236}">
                <a16:creationId xmlns:a16="http://schemas.microsoft.com/office/drawing/2014/main" id="{CEDD9F11-89DA-1F13-9C50-6CE78D8B18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2617" y="1081057"/>
            <a:ext cx="1554480" cy="2914650"/>
          </a:xfrm>
          <a:prstGeom prst="rect">
            <a:avLst/>
          </a:prstGeom>
        </p:spPr>
      </p:pic>
      <p:pic>
        <p:nvPicPr>
          <p:cNvPr id="20" name="Picture 19" descr="A screen shot of a phone&#10;&#10;Description automatically generated">
            <a:extLst>
              <a:ext uri="{FF2B5EF4-FFF2-40B4-BE49-F238E27FC236}">
                <a16:creationId xmlns:a16="http://schemas.microsoft.com/office/drawing/2014/main" id="{277EEFE4-C89B-A392-0D5C-3419D3AF7AB5}"/>
              </a:ext>
            </a:extLst>
          </p:cNvPr>
          <p:cNvPicPr>
            <a:picLocks noChangeAspect="1"/>
          </p:cNvPicPr>
          <p:nvPr/>
        </p:nvPicPr>
        <p:blipFill>
          <a:blip r:embed="rId6"/>
          <a:stretch>
            <a:fillRect/>
          </a:stretch>
        </p:blipFill>
        <p:spPr>
          <a:xfrm>
            <a:off x="2251121" y="1093980"/>
            <a:ext cx="1554480" cy="2914650"/>
          </a:xfrm>
          <a:prstGeom prst="rect">
            <a:avLst/>
          </a:prstGeom>
        </p:spPr>
      </p:pic>
      <p:pic>
        <p:nvPicPr>
          <p:cNvPr id="22" name="Picture 21" descr="A blue and black rectangular sign with white text&#10;&#10;Description automatically generated">
            <a:extLst>
              <a:ext uri="{FF2B5EF4-FFF2-40B4-BE49-F238E27FC236}">
                <a16:creationId xmlns:a16="http://schemas.microsoft.com/office/drawing/2014/main" id="{29DB4611-EB17-05B2-603C-BD5C83F4B6DE}"/>
              </a:ext>
            </a:extLst>
          </p:cNvPr>
          <p:cNvPicPr>
            <a:picLocks noChangeAspect="1"/>
          </p:cNvPicPr>
          <p:nvPr/>
        </p:nvPicPr>
        <p:blipFill>
          <a:blip r:embed="rId7"/>
          <a:stretch>
            <a:fillRect/>
          </a:stretch>
        </p:blipFill>
        <p:spPr>
          <a:xfrm>
            <a:off x="3447298" y="1093980"/>
            <a:ext cx="1554480" cy="2914650"/>
          </a:xfrm>
          <a:prstGeom prst="rect">
            <a:avLst/>
          </a:prstGeom>
        </p:spPr>
      </p:pic>
      <p:pic>
        <p:nvPicPr>
          <p:cNvPr id="24" name="Picture 23" descr="A blue and black rectangular sign with a clock and text&#10;&#10;Description automatically generated">
            <a:extLst>
              <a:ext uri="{FF2B5EF4-FFF2-40B4-BE49-F238E27FC236}">
                <a16:creationId xmlns:a16="http://schemas.microsoft.com/office/drawing/2014/main" id="{E57ED54A-0FD0-FF77-C64F-571A394858D5}"/>
              </a:ext>
            </a:extLst>
          </p:cNvPr>
          <p:cNvPicPr>
            <a:picLocks noChangeAspect="1"/>
          </p:cNvPicPr>
          <p:nvPr/>
        </p:nvPicPr>
        <p:blipFill>
          <a:blip r:embed="rId8"/>
          <a:stretch>
            <a:fillRect/>
          </a:stretch>
        </p:blipFill>
        <p:spPr>
          <a:xfrm>
            <a:off x="4659461" y="1093980"/>
            <a:ext cx="1554480" cy="2914650"/>
          </a:xfrm>
          <a:prstGeom prst="rect">
            <a:avLst/>
          </a:prstGeom>
        </p:spPr>
      </p:pic>
      <p:pic>
        <p:nvPicPr>
          <p:cNvPr id="26" name="Picture 25" descr="A screen shot of a phone&#10;&#10;Description automatically generated">
            <a:extLst>
              <a:ext uri="{FF2B5EF4-FFF2-40B4-BE49-F238E27FC236}">
                <a16:creationId xmlns:a16="http://schemas.microsoft.com/office/drawing/2014/main" id="{6E9B5F71-1668-B621-4E4F-0E2338547356}"/>
              </a:ext>
            </a:extLst>
          </p:cNvPr>
          <p:cNvPicPr>
            <a:picLocks noChangeAspect="1"/>
          </p:cNvPicPr>
          <p:nvPr/>
        </p:nvPicPr>
        <p:blipFill>
          <a:blip r:embed="rId9"/>
          <a:stretch>
            <a:fillRect/>
          </a:stretch>
        </p:blipFill>
        <p:spPr>
          <a:xfrm>
            <a:off x="5843291" y="1729021"/>
            <a:ext cx="1554480" cy="2914650"/>
          </a:xfrm>
          <a:prstGeom prst="rect">
            <a:avLst/>
          </a:prstGeom>
        </p:spPr>
      </p:pic>
      <p:pic>
        <p:nvPicPr>
          <p:cNvPr id="28" name="Picture 27" descr="A screen shot of a phone&#10;&#10;Description automatically generated">
            <a:extLst>
              <a:ext uri="{FF2B5EF4-FFF2-40B4-BE49-F238E27FC236}">
                <a16:creationId xmlns:a16="http://schemas.microsoft.com/office/drawing/2014/main" id="{CC422F7A-CB45-5451-597E-D0E23861CFFA}"/>
              </a:ext>
            </a:extLst>
          </p:cNvPr>
          <p:cNvPicPr>
            <a:picLocks noChangeAspect="1"/>
          </p:cNvPicPr>
          <p:nvPr/>
        </p:nvPicPr>
        <p:blipFill>
          <a:blip r:embed="rId10"/>
          <a:stretch>
            <a:fillRect/>
          </a:stretch>
        </p:blipFill>
        <p:spPr>
          <a:xfrm>
            <a:off x="7085850" y="1729021"/>
            <a:ext cx="1554480" cy="2914650"/>
          </a:xfrm>
          <a:prstGeom prst="rect">
            <a:avLst/>
          </a:prstGeom>
        </p:spPr>
      </p:pic>
      <p:pic>
        <p:nvPicPr>
          <p:cNvPr id="30" name="Picture 29" descr="A screen shot of a phone&#10;&#10;Description automatically generated">
            <a:extLst>
              <a:ext uri="{FF2B5EF4-FFF2-40B4-BE49-F238E27FC236}">
                <a16:creationId xmlns:a16="http://schemas.microsoft.com/office/drawing/2014/main" id="{58A42E02-2EAC-E07B-5B94-314A49CA7420}"/>
              </a:ext>
            </a:extLst>
          </p:cNvPr>
          <p:cNvPicPr>
            <a:picLocks noChangeAspect="1"/>
          </p:cNvPicPr>
          <p:nvPr/>
        </p:nvPicPr>
        <p:blipFill>
          <a:blip r:embed="rId11"/>
          <a:stretch>
            <a:fillRect/>
          </a:stretch>
        </p:blipFill>
        <p:spPr>
          <a:xfrm>
            <a:off x="9516344" y="2446555"/>
            <a:ext cx="1554480" cy="2914650"/>
          </a:xfrm>
          <a:prstGeom prst="rect">
            <a:avLst/>
          </a:prstGeom>
        </p:spPr>
      </p:pic>
      <p:pic>
        <p:nvPicPr>
          <p:cNvPr id="36" name="Picture 35" descr="A screen shot of a phone&#10;&#10;Description automatically generated">
            <a:extLst>
              <a:ext uri="{FF2B5EF4-FFF2-40B4-BE49-F238E27FC236}">
                <a16:creationId xmlns:a16="http://schemas.microsoft.com/office/drawing/2014/main" id="{40F44213-5BED-3CF5-1AAF-D25517F79386}"/>
              </a:ext>
            </a:extLst>
          </p:cNvPr>
          <p:cNvPicPr>
            <a:picLocks noChangeAspect="1"/>
          </p:cNvPicPr>
          <p:nvPr/>
        </p:nvPicPr>
        <p:blipFill>
          <a:blip r:embed="rId12"/>
          <a:stretch>
            <a:fillRect/>
          </a:stretch>
        </p:blipFill>
        <p:spPr>
          <a:xfrm>
            <a:off x="10724123" y="2446555"/>
            <a:ext cx="1554480" cy="2914650"/>
          </a:xfrm>
          <a:prstGeom prst="rect">
            <a:avLst/>
          </a:prstGeom>
        </p:spPr>
      </p:pic>
      <p:pic>
        <p:nvPicPr>
          <p:cNvPr id="38" name="Picture 37" descr="A screen shot of a phone&#10;&#10;Description automatically generated">
            <a:extLst>
              <a:ext uri="{FF2B5EF4-FFF2-40B4-BE49-F238E27FC236}">
                <a16:creationId xmlns:a16="http://schemas.microsoft.com/office/drawing/2014/main" id="{A9A39C1E-EBD7-7952-A571-3234B2497356}"/>
              </a:ext>
            </a:extLst>
          </p:cNvPr>
          <p:cNvPicPr>
            <a:picLocks noChangeAspect="1"/>
          </p:cNvPicPr>
          <p:nvPr/>
        </p:nvPicPr>
        <p:blipFill>
          <a:blip r:embed="rId13"/>
          <a:stretch>
            <a:fillRect/>
          </a:stretch>
        </p:blipFill>
        <p:spPr>
          <a:xfrm>
            <a:off x="1050433" y="1093980"/>
            <a:ext cx="1554480" cy="2914650"/>
          </a:xfrm>
          <a:prstGeom prst="rect">
            <a:avLst/>
          </a:prstGeom>
        </p:spPr>
      </p:pic>
      <p:pic>
        <p:nvPicPr>
          <p:cNvPr id="34" name="Picture 33" descr="A screen shot of a cellphone&#10;&#10;Description automatically generated">
            <a:extLst>
              <a:ext uri="{FF2B5EF4-FFF2-40B4-BE49-F238E27FC236}">
                <a16:creationId xmlns:a16="http://schemas.microsoft.com/office/drawing/2014/main" id="{24BB8897-8098-6BD2-A934-08428426C11A}"/>
              </a:ext>
            </a:extLst>
          </p:cNvPr>
          <p:cNvPicPr>
            <a:picLocks noChangeAspect="1"/>
          </p:cNvPicPr>
          <p:nvPr/>
        </p:nvPicPr>
        <p:blipFill>
          <a:blip r:embed="rId14"/>
          <a:stretch>
            <a:fillRect/>
          </a:stretch>
        </p:blipFill>
        <p:spPr>
          <a:xfrm>
            <a:off x="8284800" y="2446555"/>
            <a:ext cx="1554480" cy="2914650"/>
          </a:xfrm>
          <a:prstGeom prst="rect">
            <a:avLst/>
          </a:prstGeom>
        </p:spPr>
      </p:pic>
      <p:sp>
        <p:nvSpPr>
          <p:cNvPr id="39" name="Rectangle: Rounded Corners 38">
            <a:extLst>
              <a:ext uri="{FF2B5EF4-FFF2-40B4-BE49-F238E27FC236}">
                <a16:creationId xmlns:a16="http://schemas.microsoft.com/office/drawing/2014/main" id="{A535E0A0-ABA5-712A-8C49-E89E198D6E98}"/>
              </a:ext>
            </a:extLst>
          </p:cNvPr>
          <p:cNvSpPr/>
          <p:nvPr/>
        </p:nvSpPr>
        <p:spPr>
          <a:xfrm>
            <a:off x="66907" y="3971461"/>
            <a:ext cx="5954752" cy="563370"/>
          </a:xfrm>
          <a:prstGeom prst="roundRect">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ptos Black" panose="020B0004020202020204" pitchFamily="34" charset="0"/>
                <a:ea typeface="+mn-ea"/>
                <a:cs typeface="+mn-cs"/>
              </a:rPr>
              <a:t>A Cloud Foundation</a:t>
            </a:r>
          </a:p>
        </p:txBody>
      </p:sp>
      <p:sp>
        <p:nvSpPr>
          <p:cNvPr id="40" name="Rectangle: Rounded Corners 39">
            <a:extLst>
              <a:ext uri="{FF2B5EF4-FFF2-40B4-BE49-F238E27FC236}">
                <a16:creationId xmlns:a16="http://schemas.microsoft.com/office/drawing/2014/main" id="{550CAA65-7E26-8AA0-6D21-1DF1A69DCB6E}"/>
              </a:ext>
            </a:extLst>
          </p:cNvPr>
          <p:cNvSpPr/>
          <p:nvPr/>
        </p:nvSpPr>
        <p:spPr>
          <a:xfrm>
            <a:off x="6021659" y="4611991"/>
            <a:ext cx="2392418" cy="563370"/>
          </a:xfrm>
          <a:prstGeom prst="roundRect">
            <a:avLst/>
          </a:prstGeom>
          <a:solidFill>
            <a:srgbClr val="4B565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ptos Black" panose="020B0004020202020204" pitchFamily="34" charset="0"/>
                <a:ea typeface="+mn-ea"/>
                <a:cs typeface="+mn-cs"/>
              </a:rPr>
              <a:t>Security &amp; Identity</a:t>
            </a:r>
          </a:p>
        </p:txBody>
      </p:sp>
      <p:sp>
        <p:nvSpPr>
          <p:cNvPr id="41" name="Rectangle: Rounded Corners 40">
            <a:extLst>
              <a:ext uri="{FF2B5EF4-FFF2-40B4-BE49-F238E27FC236}">
                <a16:creationId xmlns:a16="http://schemas.microsoft.com/office/drawing/2014/main" id="{341F6FE2-6B29-8248-C803-10B892133D2C}"/>
              </a:ext>
            </a:extLst>
          </p:cNvPr>
          <p:cNvSpPr/>
          <p:nvPr/>
        </p:nvSpPr>
        <p:spPr>
          <a:xfrm>
            <a:off x="8421511" y="5314078"/>
            <a:ext cx="3629240" cy="56337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6A1D5"/>
                </a:solidFill>
                <a:effectLst/>
                <a:uLnTx/>
                <a:uFillTx/>
                <a:latin typeface="Aptos Black" panose="020B0004020202020204" pitchFamily="34" charset="0"/>
                <a:ea typeface="+mn-ea"/>
                <a:cs typeface="+mn-cs"/>
              </a:rPr>
              <a:t>Software Defined Workflows</a:t>
            </a:r>
          </a:p>
        </p:txBody>
      </p:sp>
      <p:sp>
        <p:nvSpPr>
          <p:cNvPr id="42" name="Rectangle: Rounded Corners 41">
            <a:extLst>
              <a:ext uri="{FF2B5EF4-FFF2-40B4-BE49-F238E27FC236}">
                <a16:creationId xmlns:a16="http://schemas.microsoft.com/office/drawing/2014/main" id="{60C37179-6059-F670-43C4-06CBD5655E13}"/>
              </a:ext>
            </a:extLst>
          </p:cNvPr>
          <p:cNvSpPr/>
          <p:nvPr/>
        </p:nvSpPr>
        <p:spPr>
          <a:xfrm>
            <a:off x="84735" y="6127547"/>
            <a:ext cx="11966015" cy="563370"/>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6F7F8">
                    <a:lumMod val="25000"/>
                  </a:srgbClr>
                </a:solidFill>
                <a:effectLst/>
                <a:uLnTx/>
                <a:uFillTx/>
                <a:latin typeface="Aptos Black" panose="020B0004020202020204" pitchFamily="34" charset="0"/>
                <a:ea typeface="+mn-ea"/>
                <a:cs typeface="+mn-cs"/>
              </a:rPr>
              <a:t>Interoperability</a:t>
            </a:r>
          </a:p>
        </p:txBody>
      </p:sp>
      <p:cxnSp>
        <p:nvCxnSpPr>
          <p:cNvPr id="44" name="Straight Arrow Connector 43">
            <a:extLst>
              <a:ext uri="{FF2B5EF4-FFF2-40B4-BE49-F238E27FC236}">
                <a16:creationId xmlns:a16="http://schemas.microsoft.com/office/drawing/2014/main" id="{D340047B-728F-DC36-5A58-CC71D051435C}"/>
              </a:ext>
            </a:extLst>
          </p:cNvPr>
          <p:cNvCxnSpPr>
            <a:cxnSpLocks/>
            <a:stCxn id="39" idx="2"/>
          </p:cNvCxnSpPr>
          <p:nvPr/>
        </p:nvCxnSpPr>
        <p:spPr>
          <a:xfrm>
            <a:off x="3044283" y="4534831"/>
            <a:ext cx="0" cy="1592716"/>
          </a:xfrm>
          <a:prstGeom prst="straightConnector1">
            <a:avLst/>
          </a:prstGeom>
          <a:ln w="38100">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C3778DEE-7492-A7CD-0A99-4EF2D473065C}"/>
              </a:ext>
            </a:extLst>
          </p:cNvPr>
          <p:cNvCxnSpPr>
            <a:cxnSpLocks/>
          </p:cNvCxnSpPr>
          <p:nvPr/>
        </p:nvCxnSpPr>
        <p:spPr>
          <a:xfrm>
            <a:off x="7285463" y="5175361"/>
            <a:ext cx="0" cy="952186"/>
          </a:xfrm>
          <a:prstGeom prst="straightConnector1">
            <a:avLst/>
          </a:prstGeom>
          <a:ln w="38100">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55807B2-ED26-0C9B-C6F8-C9C26A10E26A}"/>
              </a:ext>
            </a:extLst>
          </p:cNvPr>
          <p:cNvCxnSpPr>
            <a:cxnSpLocks/>
          </p:cNvCxnSpPr>
          <p:nvPr/>
        </p:nvCxnSpPr>
        <p:spPr>
          <a:xfrm>
            <a:off x="10322311" y="5877448"/>
            <a:ext cx="0" cy="250099"/>
          </a:xfrm>
          <a:prstGeom prst="straightConnector1">
            <a:avLst/>
          </a:prstGeom>
          <a:ln w="38100">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8061378"/>
      </p:ext>
    </p:extLst>
  </p:cSld>
  <p:clrMapOvr>
    <a:masterClrMapping/>
  </p:clrMapOvr>
</p:sld>
</file>

<file path=ppt/theme/theme1.xml><?xml version="1.0" encoding="utf-8"?>
<a:theme xmlns:a="http://schemas.openxmlformats.org/drawingml/2006/main" name="1_Office Theme">
  <a:themeElements>
    <a:clrScheme name="MovieLabs">
      <a:dk1>
        <a:srgbClr val="000000"/>
      </a:dk1>
      <a:lt1>
        <a:srgbClr val="FFFFFF"/>
      </a:lt1>
      <a:dk2>
        <a:srgbClr val="061F30"/>
      </a:dk2>
      <a:lt2>
        <a:srgbClr val="F6F7F8"/>
      </a:lt2>
      <a:accent1>
        <a:srgbClr val="56A1D5"/>
      </a:accent1>
      <a:accent2>
        <a:srgbClr val="56616C"/>
      </a:accent2>
      <a:accent3>
        <a:srgbClr val="0B3859"/>
      </a:accent3>
      <a:accent4>
        <a:srgbClr val="061F30"/>
      </a:accent4>
      <a:accent5>
        <a:srgbClr val="68B5E0"/>
      </a:accent5>
      <a:accent6>
        <a:srgbClr val="3F8FBC"/>
      </a:accent6>
      <a:hlink>
        <a:srgbClr val="2493CB"/>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marL="285750" indent="-285750" algn="l">
          <a:buFont typeface="Arial" panose="020B0604020202020204" pitchFamily="34" charset="0"/>
          <a:buChar char="•"/>
          <a:defRPr b="1" dirty="0" smtClean="0">
            <a:latin typeface="Aptos" panose="020B00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MovieLabs">
      <a:dk1>
        <a:srgbClr val="000000"/>
      </a:dk1>
      <a:lt1>
        <a:srgbClr val="FFFFFF"/>
      </a:lt1>
      <a:dk2>
        <a:srgbClr val="061F30"/>
      </a:dk2>
      <a:lt2>
        <a:srgbClr val="F6F7F8"/>
      </a:lt2>
      <a:accent1>
        <a:srgbClr val="56A1D5"/>
      </a:accent1>
      <a:accent2>
        <a:srgbClr val="56616C"/>
      </a:accent2>
      <a:accent3>
        <a:srgbClr val="0B3859"/>
      </a:accent3>
      <a:accent4>
        <a:srgbClr val="061F30"/>
      </a:accent4>
      <a:accent5>
        <a:srgbClr val="68B5E0"/>
      </a:accent5>
      <a:accent6>
        <a:srgbClr val="3F8FBC"/>
      </a:accent6>
      <a:hlink>
        <a:srgbClr val="2493CB"/>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bIns="45720" anchor="ctr" anchorCtr="0"/>
      <a:lstStyle>
        <a:defPPr algn="l">
          <a:lnSpc>
            <a:spcPct val="85000"/>
          </a:lnSpc>
          <a:defRPr sz="6500" dirty="0" smtClean="0">
            <a:solidFill>
              <a:srgbClr val="56A1D5"/>
            </a:solidFill>
            <a:latin typeface="DIN 2014 Demi" panose="020B0504020202020204" pitchFamily="34" charset="77"/>
            <a:ea typeface="DIN 2014 Demi" panose="020B0504020202020204" pitchFamily="34" charset="77"/>
          </a:defRPr>
        </a:defPPr>
      </a:lstStyle>
    </a:txDef>
  </a:objectDefaults>
  <a:extraClrSchemeLst/>
  <a:extLst>
    <a:ext uri="{05A4C25C-085E-4340-85A3-A5531E510DB2}">
      <thm15:themeFamily xmlns:thm15="http://schemas.microsoft.com/office/thememl/2012/main" name="MovieLabs" id="{4E0CC07D-0B96-D74D-BE02-9925F9C816BB}" vid="{92BEC664-FBF0-E645-9F0B-28BEEDCE99EE}"/>
    </a:ext>
  </a:extLst>
</a:theme>
</file>

<file path=ppt/theme/theme3.xml><?xml version="1.0" encoding="utf-8"?>
<a:theme xmlns:a="http://schemas.openxmlformats.org/drawingml/2006/main" name="3_Office Theme">
  <a:themeElements>
    <a:clrScheme name="MovieLabs">
      <a:dk1>
        <a:srgbClr val="000000"/>
      </a:dk1>
      <a:lt1>
        <a:srgbClr val="FFFFFF"/>
      </a:lt1>
      <a:dk2>
        <a:srgbClr val="061F30"/>
      </a:dk2>
      <a:lt2>
        <a:srgbClr val="F6F7F8"/>
      </a:lt2>
      <a:accent1>
        <a:srgbClr val="56A1D5"/>
      </a:accent1>
      <a:accent2>
        <a:srgbClr val="56616C"/>
      </a:accent2>
      <a:accent3>
        <a:srgbClr val="0B3859"/>
      </a:accent3>
      <a:accent4>
        <a:srgbClr val="061F30"/>
      </a:accent4>
      <a:accent5>
        <a:srgbClr val="68B5E0"/>
      </a:accent5>
      <a:accent6>
        <a:srgbClr val="3F8FBC"/>
      </a:accent6>
      <a:hlink>
        <a:srgbClr val="2493CB"/>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MovieLabs">
      <a:dk1>
        <a:srgbClr val="000000"/>
      </a:dk1>
      <a:lt1>
        <a:srgbClr val="FFFFFF"/>
      </a:lt1>
      <a:dk2>
        <a:srgbClr val="061F30"/>
      </a:dk2>
      <a:lt2>
        <a:srgbClr val="F6F7F8"/>
      </a:lt2>
      <a:accent1>
        <a:srgbClr val="56A1D5"/>
      </a:accent1>
      <a:accent2>
        <a:srgbClr val="56616C"/>
      </a:accent2>
      <a:accent3>
        <a:srgbClr val="0B3859"/>
      </a:accent3>
      <a:accent4>
        <a:srgbClr val="061F30"/>
      </a:accent4>
      <a:accent5>
        <a:srgbClr val="68B5E0"/>
      </a:accent5>
      <a:accent6>
        <a:srgbClr val="3F8FBC"/>
      </a:accent6>
      <a:hlink>
        <a:srgbClr val="2493CB"/>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1397</TotalTime>
  <Words>2665</Words>
  <Application>Microsoft Macintosh PowerPoint</Application>
  <PresentationFormat>Widescreen</PresentationFormat>
  <Paragraphs>170</Paragraphs>
  <Slides>17</Slides>
  <Notes>17</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17</vt:i4>
      </vt:variant>
    </vt:vector>
  </HeadingPairs>
  <TitlesOfParts>
    <vt:vector size="37" baseType="lpstr">
      <vt:lpstr>Akhand</vt:lpstr>
      <vt:lpstr>Akhand Black</vt:lpstr>
      <vt:lpstr>Akhand Extrabold</vt:lpstr>
      <vt:lpstr>Akhand Semilight</vt:lpstr>
      <vt:lpstr>Aptos</vt:lpstr>
      <vt:lpstr>Aptos Black</vt:lpstr>
      <vt:lpstr>Aptos SemiBold</vt:lpstr>
      <vt:lpstr>Arial</vt:lpstr>
      <vt:lpstr>Calibri</vt:lpstr>
      <vt:lpstr>Calibri Light</vt:lpstr>
      <vt:lpstr>DIN 2014</vt:lpstr>
      <vt:lpstr>DIN 2014 Bold</vt:lpstr>
      <vt:lpstr>DIN 2014 Demi</vt:lpstr>
      <vt:lpstr>Expressway Bk</vt:lpstr>
      <vt:lpstr>Expressway Rg</vt:lpstr>
      <vt:lpstr>Lato</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Leon Silverman</dc:creator>
  <cp:lastModifiedBy>Leon Silverman</cp:lastModifiedBy>
  <cp:revision>3</cp:revision>
  <dcterms:created xsi:type="dcterms:W3CDTF">2025-04-01T22:57:13Z</dcterms:created>
  <dcterms:modified xsi:type="dcterms:W3CDTF">2025-05-16T15:57:26Z</dcterms:modified>
</cp:coreProperties>
</file>